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handoutMasterIdLst>
    <p:handoutMasterId r:id="rId36"/>
  </p:handoutMasterIdLst>
  <p:sldIdLst>
    <p:sldId id="381" r:id="rId5"/>
    <p:sldId id="382" r:id="rId6"/>
    <p:sldId id="383" r:id="rId7"/>
    <p:sldId id="315" r:id="rId8"/>
    <p:sldId id="323" r:id="rId9"/>
    <p:sldId id="384" r:id="rId10"/>
    <p:sldId id="372" r:id="rId11"/>
    <p:sldId id="385" r:id="rId12"/>
    <p:sldId id="332" r:id="rId13"/>
    <p:sldId id="368" r:id="rId14"/>
    <p:sldId id="386" r:id="rId15"/>
    <p:sldId id="339" r:id="rId16"/>
    <p:sldId id="361" r:id="rId17"/>
    <p:sldId id="387" r:id="rId18"/>
    <p:sldId id="337" r:id="rId19"/>
    <p:sldId id="369" r:id="rId20"/>
    <p:sldId id="388" r:id="rId21"/>
    <p:sldId id="371" r:id="rId22"/>
    <p:sldId id="324" r:id="rId23"/>
    <p:sldId id="355" r:id="rId24"/>
    <p:sldId id="389" r:id="rId25"/>
    <p:sldId id="328" r:id="rId26"/>
    <p:sldId id="390" r:id="rId27"/>
    <p:sldId id="326" r:id="rId28"/>
    <p:sldId id="348" r:id="rId29"/>
    <p:sldId id="391" r:id="rId30"/>
    <p:sldId id="392" r:id="rId31"/>
    <p:sldId id="424" r:id="rId32"/>
    <p:sldId id="395" r:id="rId33"/>
    <p:sldId id="393" r:id="rId34"/>
  </p:sldIdLst>
  <p:sldSz cx="13003213" cy="7315200"/>
  <p:notesSz cx="6858000" cy="9144000"/>
  <p:defaultTextStyle>
    <a:defPPr>
      <a:defRPr lang="en-US"/>
    </a:defPPr>
    <a:lvl1pPr marL="0" algn="l" defTabSz="975090" rtl="0" eaLnBrk="1" latinLnBrk="0" hangingPunct="1">
      <a:defRPr sz="1920" kern="1200">
        <a:solidFill>
          <a:schemeClr val="tx1"/>
        </a:solidFill>
        <a:latin typeface="+mn-lt"/>
        <a:ea typeface="+mn-ea"/>
        <a:cs typeface="+mn-cs"/>
      </a:defRPr>
    </a:lvl1pPr>
    <a:lvl2pPr marL="487544" algn="l" defTabSz="975090" rtl="0" eaLnBrk="1" latinLnBrk="0" hangingPunct="1">
      <a:defRPr sz="1920" kern="1200">
        <a:solidFill>
          <a:schemeClr val="tx1"/>
        </a:solidFill>
        <a:latin typeface="+mn-lt"/>
        <a:ea typeface="+mn-ea"/>
        <a:cs typeface="+mn-cs"/>
      </a:defRPr>
    </a:lvl2pPr>
    <a:lvl3pPr marL="975090" algn="l" defTabSz="975090" rtl="0" eaLnBrk="1" latinLnBrk="0" hangingPunct="1">
      <a:defRPr sz="1920" kern="1200">
        <a:solidFill>
          <a:schemeClr val="tx1"/>
        </a:solidFill>
        <a:latin typeface="+mn-lt"/>
        <a:ea typeface="+mn-ea"/>
        <a:cs typeface="+mn-cs"/>
      </a:defRPr>
    </a:lvl3pPr>
    <a:lvl4pPr marL="1462633" algn="l" defTabSz="975090" rtl="0" eaLnBrk="1" latinLnBrk="0" hangingPunct="1">
      <a:defRPr sz="1920" kern="1200">
        <a:solidFill>
          <a:schemeClr val="tx1"/>
        </a:solidFill>
        <a:latin typeface="+mn-lt"/>
        <a:ea typeface="+mn-ea"/>
        <a:cs typeface="+mn-cs"/>
      </a:defRPr>
    </a:lvl4pPr>
    <a:lvl5pPr marL="1950178" algn="l" defTabSz="975090" rtl="0" eaLnBrk="1" latinLnBrk="0" hangingPunct="1">
      <a:defRPr sz="1920" kern="1200">
        <a:solidFill>
          <a:schemeClr val="tx1"/>
        </a:solidFill>
        <a:latin typeface="+mn-lt"/>
        <a:ea typeface="+mn-ea"/>
        <a:cs typeface="+mn-cs"/>
      </a:defRPr>
    </a:lvl5pPr>
    <a:lvl6pPr marL="2437723" algn="l" defTabSz="975090" rtl="0" eaLnBrk="1" latinLnBrk="0" hangingPunct="1">
      <a:defRPr sz="1920" kern="1200">
        <a:solidFill>
          <a:schemeClr val="tx1"/>
        </a:solidFill>
        <a:latin typeface="+mn-lt"/>
        <a:ea typeface="+mn-ea"/>
        <a:cs typeface="+mn-cs"/>
      </a:defRPr>
    </a:lvl6pPr>
    <a:lvl7pPr marL="2925268" algn="l" defTabSz="975090" rtl="0" eaLnBrk="1" latinLnBrk="0" hangingPunct="1">
      <a:defRPr sz="1920" kern="1200">
        <a:solidFill>
          <a:schemeClr val="tx1"/>
        </a:solidFill>
        <a:latin typeface="+mn-lt"/>
        <a:ea typeface="+mn-ea"/>
        <a:cs typeface="+mn-cs"/>
      </a:defRPr>
    </a:lvl7pPr>
    <a:lvl8pPr marL="3412812" algn="l" defTabSz="975090" rtl="0" eaLnBrk="1" latinLnBrk="0" hangingPunct="1">
      <a:defRPr sz="1920" kern="1200">
        <a:solidFill>
          <a:schemeClr val="tx1"/>
        </a:solidFill>
        <a:latin typeface="+mn-lt"/>
        <a:ea typeface="+mn-ea"/>
        <a:cs typeface="+mn-cs"/>
      </a:defRPr>
    </a:lvl8pPr>
    <a:lvl9pPr marL="3900357" algn="l" defTabSz="975090" rtl="0" eaLnBrk="1" latinLnBrk="0" hangingPunct="1">
      <a:defRPr sz="192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A790D4-94A3-480D-BBD0-04CB749DF023}">
          <p14:sldIdLst>
            <p14:sldId id="381"/>
            <p14:sldId id="382"/>
            <p14:sldId id="383"/>
            <p14:sldId id="315"/>
            <p14:sldId id="323"/>
            <p14:sldId id="384"/>
            <p14:sldId id="372"/>
            <p14:sldId id="385"/>
            <p14:sldId id="332"/>
            <p14:sldId id="368"/>
            <p14:sldId id="386"/>
            <p14:sldId id="339"/>
            <p14:sldId id="361"/>
            <p14:sldId id="387"/>
            <p14:sldId id="337"/>
            <p14:sldId id="369"/>
            <p14:sldId id="388"/>
            <p14:sldId id="371"/>
            <p14:sldId id="324"/>
            <p14:sldId id="355"/>
            <p14:sldId id="389"/>
            <p14:sldId id="328"/>
            <p14:sldId id="390"/>
            <p14:sldId id="326"/>
            <p14:sldId id="348"/>
            <p14:sldId id="391"/>
            <p14:sldId id="392"/>
            <p14:sldId id="424"/>
            <p14:sldId id="395"/>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du SUBASINGHE" initials="MS" lastIdx="3" clrIdx="0">
    <p:extLst>
      <p:ext uri="{19B8F6BF-5375-455C-9EA6-DF929625EA0E}">
        <p15:presenceInfo xmlns:p15="http://schemas.microsoft.com/office/powerpoint/2012/main" userId="S-1-5-21-3208199719-2002702367-2867066461-779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D6"/>
    <a:srgbClr val="BA1110"/>
    <a:srgbClr val="333333"/>
    <a:srgbClr val="767676"/>
    <a:srgbClr val="EDEDED"/>
    <a:srgbClr val="F3F3F3"/>
    <a:srgbClr val="730014"/>
    <a:srgbClr val="E31E22"/>
    <a:srgbClr val="DB001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DF6447A-24EA-4742-A8FB-1DF080B5CEFA}">
  <a:tblStyle styleId="{DDF6447A-24EA-4742-A8FB-1DF080B5CEFA}" styleName="HSBC Table">
    <a:wholeTbl>
      <a:tcTxStyle>
        <a:fontRef idx="minor">
          <a:prstClr val="black"/>
        </a:fontRef>
        <a:schemeClr val="tx1"/>
      </a:tcTxStyle>
      <a:tcStyle>
        <a:tcBdr>
          <a:left>
            <a:ln>
              <a:noFill/>
            </a:ln>
          </a:left>
          <a:right>
            <a:ln>
              <a:noFill/>
            </a:ln>
          </a:right>
          <a:top>
            <a:ln>
              <a:noFill/>
            </a:ln>
          </a:top>
          <a:bottom>
            <a:ln w="3175" cmpd="sng">
              <a:solidFill>
                <a:schemeClr val="tx1"/>
              </a:solidFill>
            </a:ln>
          </a:bottom>
          <a:insideH>
            <a:ln w="3175" cmpd="sng">
              <a:solidFill>
                <a:schemeClr val="tx1"/>
              </a:solidFill>
            </a:ln>
          </a:insideH>
          <a:insideV>
            <a:ln>
              <a:noFill/>
            </a:ln>
          </a:insideV>
        </a:tcBdr>
        <a:fill>
          <a:noFill/>
        </a:fill>
      </a:tcStyle>
    </a:wholeTbl>
    <a:band2V>
      <a:tcStyle>
        <a:tcBdr/>
        <a:fill>
          <a:solidFill>
            <a:schemeClr val="dk1">
              <a:tint val="10000"/>
            </a:schemeClr>
          </a:solidFill>
        </a:fill>
      </a:tcStyle>
    </a:band2V>
    <a:firstCol>
      <a:tcTxStyle>
        <a:fontRef idx="minor">
          <a:prstClr val="black"/>
        </a:fontRef>
        <a:schemeClr val="tx2"/>
      </a:tcTxStyle>
      <a:tcStyle>
        <a:tcBdr/>
      </a:tcStyle>
    </a:firstCol>
    <a:firstRow>
      <a:tcTxStyle b="on">
        <a:fontRef idx="minor">
          <a:prstClr val="black"/>
        </a:fontRef>
      </a:tcTxStyle>
      <a:tcStyle>
        <a:tcBdr>
          <a:bottom>
            <a:ln w="12700" cmpd="sng">
              <a:solidFill>
                <a:srgbClr val="000000"/>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6259" autoAdjust="0"/>
  </p:normalViewPr>
  <p:slideViewPr>
    <p:cSldViewPr snapToGrid="0" showGuides="1">
      <p:cViewPr varScale="1">
        <p:scale>
          <a:sx n="100" d="100"/>
          <a:sy n="100" d="100"/>
        </p:scale>
        <p:origin x="1086" y="84"/>
      </p:cViewPr>
      <p:guideLst/>
    </p:cSldViewPr>
  </p:slideViewPr>
  <p:outlineViewPr>
    <p:cViewPr>
      <p:scale>
        <a:sx n="33" d="100"/>
        <a:sy n="33" d="100"/>
      </p:scale>
      <p:origin x="0" y="-39102"/>
    </p:cViewPr>
  </p:outlineViewPr>
  <p:notesTextViewPr>
    <p:cViewPr>
      <p:scale>
        <a:sx n="3" d="2"/>
        <a:sy n="3" d="2"/>
      </p:scale>
      <p:origin x="0" y="0"/>
    </p:cViewPr>
  </p:notesTextViewPr>
  <p:sorterViewPr>
    <p:cViewPr>
      <p:scale>
        <a:sx n="100" d="100"/>
        <a:sy n="100" d="100"/>
      </p:scale>
      <p:origin x="0" y="-11328"/>
    </p:cViewPr>
  </p:sorterViewPr>
  <p:notesViewPr>
    <p:cSldViewPr snapToGrid="0" showGuides="1">
      <p:cViewPr varScale="1">
        <p:scale>
          <a:sx n="68" d="100"/>
          <a:sy n="68" d="100"/>
        </p:scale>
        <p:origin x="30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4B34C-8CF8-460D-A72B-300EE37B16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9CBB6C7-CF2B-4120-A528-909D48AD5B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2CE19-2DEE-4348-9EDE-B25364383777}" type="datetimeFigureOut">
              <a:rPr lang="en-GB" smtClean="0"/>
              <a:t>18/03/2026</a:t>
            </a:fld>
            <a:endParaRPr lang="en-GB"/>
          </a:p>
        </p:txBody>
      </p:sp>
      <p:sp>
        <p:nvSpPr>
          <p:cNvPr id="4" name="Footer Placeholder 3">
            <a:extLst>
              <a:ext uri="{FF2B5EF4-FFF2-40B4-BE49-F238E27FC236}">
                <a16:creationId xmlns:a16="http://schemas.microsoft.com/office/drawing/2014/main" id="{22206163-6AC0-482B-8CE1-A27F1B52A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DA6A04-7492-4066-B98D-5888AD38B5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4638C7-0204-4C49-80B3-BCFAEABD9FE6}" type="slidenum">
              <a:rPr lang="en-GB" smtClean="0"/>
              <a:t>‹#›</a:t>
            </a:fld>
            <a:endParaRPr lang="en-GB"/>
          </a:p>
        </p:txBody>
      </p:sp>
    </p:spTree>
    <p:extLst>
      <p:ext uri="{BB962C8B-B14F-4D97-AF65-F5344CB8AC3E}">
        <p14:creationId xmlns:p14="http://schemas.microsoft.com/office/powerpoint/2010/main" val="215380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70090-ED98-4AE7-A62F-A1A902CCDADB}" type="datetimeFigureOut">
              <a:rPr lang="en-GB" smtClean="0"/>
              <a:t>18/03/2026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FBB49-A62D-4379-9D4E-906C96DEC850}" type="slidenum">
              <a:rPr lang="en-GB" smtClean="0"/>
              <a:t>‹#›</a:t>
            </a:fld>
            <a:endParaRPr lang="en-GB"/>
          </a:p>
        </p:txBody>
      </p:sp>
    </p:spTree>
    <p:extLst>
      <p:ext uri="{BB962C8B-B14F-4D97-AF65-F5344CB8AC3E}">
        <p14:creationId xmlns:p14="http://schemas.microsoft.com/office/powerpoint/2010/main" val="595889354"/>
      </p:ext>
    </p:extLst>
  </p:cSld>
  <p:clrMap bg1="lt1" tx1="dk1" bg2="lt2" tx2="dk2" accent1="accent1" accent2="accent2" accent3="accent3" accent4="accent4" accent5="accent5" accent6="accent6" hlink="hlink" folHlink="folHlink"/>
  <p:notesStyle>
    <a:lvl1pPr marL="0" algn="l" defTabSz="975090" rtl="0" eaLnBrk="1" latinLnBrk="0" hangingPunct="1">
      <a:defRPr sz="1280" kern="1200">
        <a:solidFill>
          <a:schemeClr val="tx1"/>
        </a:solidFill>
        <a:latin typeface="+mn-lt"/>
        <a:ea typeface="+mn-ea"/>
        <a:cs typeface="+mn-cs"/>
      </a:defRPr>
    </a:lvl1pPr>
    <a:lvl2pPr marL="487544" algn="l" defTabSz="975090" rtl="0" eaLnBrk="1" latinLnBrk="0" hangingPunct="1">
      <a:defRPr sz="1280" kern="1200">
        <a:solidFill>
          <a:schemeClr val="tx1"/>
        </a:solidFill>
        <a:latin typeface="+mn-lt"/>
        <a:ea typeface="+mn-ea"/>
        <a:cs typeface="+mn-cs"/>
      </a:defRPr>
    </a:lvl2pPr>
    <a:lvl3pPr marL="975090" algn="l" defTabSz="975090" rtl="0" eaLnBrk="1" latinLnBrk="0" hangingPunct="1">
      <a:defRPr sz="1280" kern="1200">
        <a:solidFill>
          <a:schemeClr val="tx1"/>
        </a:solidFill>
        <a:latin typeface="+mn-lt"/>
        <a:ea typeface="+mn-ea"/>
        <a:cs typeface="+mn-cs"/>
      </a:defRPr>
    </a:lvl3pPr>
    <a:lvl4pPr marL="1462633" algn="l" defTabSz="975090" rtl="0" eaLnBrk="1" latinLnBrk="0" hangingPunct="1">
      <a:defRPr sz="1280" kern="1200">
        <a:solidFill>
          <a:schemeClr val="tx1"/>
        </a:solidFill>
        <a:latin typeface="+mn-lt"/>
        <a:ea typeface="+mn-ea"/>
        <a:cs typeface="+mn-cs"/>
      </a:defRPr>
    </a:lvl4pPr>
    <a:lvl5pPr marL="1950178" algn="l" defTabSz="975090" rtl="0" eaLnBrk="1" latinLnBrk="0" hangingPunct="1">
      <a:defRPr sz="1280" kern="1200">
        <a:solidFill>
          <a:schemeClr val="tx1"/>
        </a:solidFill>
        <a:latin typeface="+mn-lt"/>
        <a:ea typeface="+mn-ea"/>
        <a:cs typeface="+mn-cs"/>
      </a:defRPr>
    </a:lvl5pPr>
    <a:lvl6pPr marL="2437723" algn="l" defTabSz="975090" rtl="0" eaLnBrk="1" latinLnBrk="0" hangingPunct="1">
      <a:defRPr sz="1280" kern="1200">
        <a:solidFill>
          <a:schemeClr val="tx1"/>
        </a:solidFill>
        <a:latin typeface="+mn-lt"/>
        <a:ea typeface="+mn-ea"/>
        <a:cs typeface="+mn-cs"/>
      </a:defRPr>
    </a:lvl6pPr>
    <a:lvl7pPr marL="2925268" algn="l" defTabSz="975090" rtl="0" eaLnBrk="1" latinLnBrk="0" hangingPunct="1">
      <a:defRPr sz="1280" kern="1200">
        <a:solidFill>
          <a:schemeClr val="tx1"/>
        </a:solidFill>
        <a:latin typeface="+mn-lt"/>
        <a:ea typeface="+mn-ea"/>
        <a:cs typeface="+mn-cs"/>
      </a:defRPr>
    </a:lvl7pPr>
    <a:lvl8pPr marL="3412812" algn="l" defTabSz="975090" rtl="0" eaLnBrk="1" latinLnBrk="0" hangingPunct="1">
      <a:defRPr sz="1280" kern="1200">
        <a:solidFill>
          <a:schemeClr val="tx1"/>
        </a:solidFill>
        <a:latin typeface="+mn-lt"/>
        <a:ea typeface="+mn-ea"/>
        <a:cs typeface="+mn-cs"/>
      </a:defRPr>
    </a:lvl8pPr>
    <a:lvl9pPr marL="3900357" algn="l" defTabSz="975090" rtl="0" eaLnBrk="1" latinLnBrk="0" hangingPunct="1">
      <a:defRPr sz="128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conic Big a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D15CBCA-7861-DA41-B882-C837E8C6003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200"/>
            <a:ext cx="2254859" cy="1185889"/>
          </a:xfrm>
          <a:prstGeom prst="rect">
            <a:avLst/>
          </a:prstGeom>
        </p:spPr>
      </p:pic>
      <p:sp>
        <p:nvSpPr>
          <p:cNvPr id="8" name="Text Placeholder">
            <a:extLst>
              <a:ext uri="{FF2B5EF4-FFF2-40B4-BE49-F238E27FC236}">
                <a16:creationId xmlns:a16="http://schemas.microsoft.com/office/drawing/2014/main" id="{F1946267-D490-B744-972E-8EA403356D95}"/>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27" name="Presentation subtitle">
            <a:extLst>
              <a:ext uri="{FF2B5EF4-FFF2-40B4-BE49-F238E27FC236}">
                <a16:creationId xmlns:a16="http://schemas.microsoft.com/office/drawing/2014/main" id="{4D96B219-CE6A-4E79-B746-AB9D9B8F9BAA}"/>
              </a:ext>
            </a:extLst>
          </p:cNvPr>
          <p:cNvSpPr>
            <a:spLocks noGrp="1"/>
          </p:cNvSpPr>
          <p:nvPr>
            <p:ph type="subTitle" idx="1" hasCustomPrompt="1"/>
          </p:nvPr>
        </p:nvSpPr>
        <p:spPr>
          <a:xfrm>
            <a:off x="419418" y="4159100"/>
            <a:ext cx="3882152" cy="667849"/>
          </a:xfrm>
        </p:spPr>
        <p:txBody>
          <a:bodyPr anchor="b">
            <a:normAutofit/>
          </a:bodyPr>
          <a:lstStyle>
            <a:lvl1pPr marL="0" indent="0" algn="l">
              <a:buNone/>
              <a:defRPr sz="1600" b="1">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2" name="Presentation title"/>
          <p:cNvSpPr>
            <a:spLocks noGrp="1"/>
          </p:cNvSpPr>
          <p:nvPr>
            <p:ph type="ctrTitle"/>
          </p:nvPr>
        </p:nvSpPr>
        <p:spPr>
          <a:xfrm>
            <a:off x="340063" y="415925"/>
            <a:ext cx="8022385" cy="2423528"/>
          </a:xfrm>
        </p:spPr>
        <p:txBody>
          <a:bodyPr anchor="t" anchorCtr="0"/>
          <a:lstStyle>
            <a:lvl1pPr algn="l">
              <a:lnSpc>
                <a:spcPct val="80000"/>
              </a:lnSpc>
              <a:defRPr sz="7200" b="0" i="0" spc="-80" baseline="0">
                <a:solidFill>
                  <a:srgbClr val="333333"/>
                </a:solidFill>
                <a:latin typeface="Univers Next for HSBC Light" panose="020B0403030202020203" pitchFamily="34" charset="0"/>
              </a:defRPr>
            </a:lvl1pPr>
          </a:lstStyle>
          <a:p>
            <a:r>
              <a:rPr lang="en-GB" dirty="0"/>
              <a:t>Click to edit Master title style</a:t>
            </a:r>
          </a:p>
        </p:txBody>
      </p:sp>
    </p:spTree>
    <p:extLst>
      <p:ext uri="{BB962C8B-B14F-4D97-AF65-F5344CB8AC3E}">
        <p14:creationId xmlns:p14="http://schemas.microsoft.com/office/powerpoint/2010/main" val="21671536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E993BAF-6580-0B41-86D4-8C8DAFC01FC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1"/>
            <a:ext cx="7719924" cy="6142949"/>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 name="connsiteX0" fmla="*/ 0 w 7698153"/>
              <a:gd name="connsiteY0" fmla="*/ 0 h 6328006"/>
              <a:gd name="connsiteX1" fmla="*/ 4712878 w 7698153"/>
              <a:gd name="connsiteY1" fmla="*/ 185057 h 6328006"/>
              <a:gd name="connsiteX2" fmla="*/ 7698153 w 7698153"/>
              <a:gd name="connsiteY2" fmla="*/ 3167700 h 6328006"/>
              <a:gd name="connsiteX3" fmla="*/ 4538707 w 7698153"/>
              <a:gd name="connsiteY3" fmla="*/ 6328006 h 6328006"/>
              <a:gd name="connsiteX4" fmla="*/ 0 w 7698153"/>
              <a:gd name="connsiteY4" fmla="*/ 6328006 h 6328006"/>
              <a:gd name="connsiteX5" fmla="*/ 0 w 7698153"/>
              <a:gd name="connsiteY5" fmla="*/ 0 h 6328006"/>
              <a:gd name="connsiteX0" fmla="*/ 32657 w 7698153"/>
              <a:gd name="connsiteY0" fmla="*/ 32658 h 6142949"/>
              <a:gd name="connsiteX1" fmla="*/ 4712878 w 7698153"/>
              <a:gd name="connsiteY1" fmla="*/ 0 h 6142949"/>
              <a:gd name="connsiteX2" fmla="*/ 7698153 w 7698153"/>
              <a:gd name="connsiteY2" fmla="*/ 2982643 h 6142949"/>
              <a:gd name="connsiteX3" fmla="*/ 4538707 w 7698153"/>
              <a:gd name="connsiteY3" fmla="*/ 6142949 h 6142949"/>
              <a:gd name="connsiteX4" fmla="*/ 0 w 7698153"/>
              <a:gd name="connsiteY4" fmla="*/ 6142949 h 6142949"/>
              <a:gd name="connsiteX5" fmla="*/ 32657 w 7698153"/>
              <a:gd name="connsiteY5" fmla="*/ 32658 h 6142949"/>
              <a:gd name="connsiteX0" fmla="*/ 0 w 7719924"/>
              <a:gd name="connsiteY0" fmla="*/ 1 h 6142949"/>
              <a:gd name="connsiteX1" fmla="*/ 4734649 w 7719924"/>
              <a:gd name="connsiteY1" fmla="*/ 0 h 6142949"/>
              <a:gd name="connsiteX2" fmla="*/ 7719924 w 7719924"/>
              <a:gd name="connsiteY2" fmla="*/ 2982643 h 6142949"/>
              <a:gd name="connsiteX3" fmla="*/ 4560478 w 7719924"/>
              <a:gd name="connsiteY3" fmla="*/ 6142949 h 6142949"/>
              <a:gd name="connsiteX4" fmla="*/ 21771 w 7719924"/>
              <a:gd name="connsiteY4" fmla="*/ 6142949 h 6142949"/>
              <a:gd name="connsiteX5" fmla="*/ 0 w 7719924"/>
              <a:gd name="connsiteY5" fmla="*/ 1 h 61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9924" h="6142949">
                <a:moveTo>
                  <a:pt x="0" y="1"/>
                </a:moveTo>
                <a:lnTo>
                  <a:pt x="4734649" y="0"/>
                </a:lnTo>
                <a:lnTo>
                  <a:pt x="7719924" y="2982643"/>
                </a:lnTo>
                <a:lnTo>
                  <a:pt x="4560478" y="6142949"/>
                </a:lnTo>
                <a:lnTo>
                  <a:pt x="21771" y="6142949"/>
                </a:lnTo>
                <a:lnTo>
                  <a:pt x="0" y="1"/>
                </a:lnTo>
                <a:close/>
              </a:path>
            </a:pathLst>
          </a:custGeom>
          <a:solidFill>
            <a:srgbClr val="DB0011"/>
          </a:solidFill>
        </p:spPr>
        <p:txBody>
          <a:bodyPr wrap="square" lIns="0" tIns="0" rIns="0" bIns="0" rtlCol="0">
            <a:noAutofit/>
          </a:bodyPr>
          <a:lstStyle/>
          <a:p>
            <a:endParaRPr sz="1350"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417513" y="3135787"/>
            <a:ext cx="4611687" cy="1023531"/>
          </a:xfrm>
        </p:spPr>
        <p:txBody>
          <a:bodyPr anchor="t" anchorCtr="0"/>
          <a:lstStyle>
            <a:lvl1pPr marL="0" indent="0">
              <a:buNone/>
              <a:defRPr sz="16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421563" y="417513"/>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65782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1">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10C29C2-585E-2C44-A427-37DA399FEB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576175"/>
            <a:ext cx="7698152" cy="63280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350" dirty="0"/>
          </a:p>
        </p:txBody>
      </p:sp>
      <p:sp>
        <p:nvSpPr>
          <p:cNvPr id="17" name="Section Detail">
            <a:extLst>
              <a:ext uri="{FF2B5EF4-FFF2-40B4-BE49-F238E27FC236}">
                <a16:creationId xmlns:a16="http://schemas.microsoft.com/office/drawing/2014/main" id="{86DC8D48-705C-4641-A38A-2697B016BF1F}"/>
              </a:ext>
            </a:extLst>
          </p:cNvPr>
          <p:cNvSpPr>
            <a:spLocks noGrp="1"/>
          </p:cNvSpPr>
          <p:nvPr>
            <p:ph type="body" sz="quarter" idx="10" hasCustomPrompt="1"/>
          </p:nvPr>
        </p:nvSpPr>
        <p:spPr>
          <a:xfrm>
            <a:off x="417514" y="3740783"/>
            <a:ext cx="4391553" cy="2044558"/>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93062727-8D88-446D-B346-C30BA3B0721E}"/>
              </a:ext>
            </a:extLst>
          </p:cNvPr>
          <p:cNvSpPr>
            <a:spLocks noGrp="1"/>
          </p:cNvSpPr>
          <p:nvPr>
            <p:ph type="subTitle" idx="1" hasCustomPrompt="1"/>
          </p:nvPr>
        </p:nvSpPr>
        <p:spPr>
          <a:xfrm>
            <a:off x="417514" y="2395324"/>
            <a:ext cx="4391553" cy="976016"/>
          </a:xfrm>
        </p:spPr>
        <p:txBody>
          <a:bodyPr anchor="b" anchorCtr="0">
            <a:noAutofit/>
          </a:bodyPr>
          <a:lstStyle>
            <a:lvl1pPr marL="0" indent="0" algn="l">
              <a:lnSpc>
                <a:spcPts val="3900"/>
              </a:lnSpc>
              <a:buNone/>
              <a:defRPr sz="3600" b="0" spc="-20" baseline="0">
                <a:latin typeface="Univers Next for HSBC Bold" panose="020B06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219407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3">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43740AC-A064-AC4B-BC56-3B39D3540C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1"/>
            <a:ext cx="7698152" cy="63280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350"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417514" y="3164608"/>
            <a:ext cx="4211396" cy="2044558"/>
          </a:xfrm>
        </p:spPr>
        <p:txBody>
          <a:bodyPr anchor="t" anchorCtr="0"/>
          <a:lstStyle>
            <a:lvl1pPr marL="0" indent="0">
              <a:buNone/>
              <a:defRPr sz="16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421564" y="1758153"/>
            <a:ext cx="4211396" cy="976016"/>
          </a:xfrm>
        </p:spPr>
        <p:txBody>
          <a:bodyPr anchor="b" anchorCtr="0">
            <a:noAutofit/>
          </a:bodyPr>
          <a:lstStyle>
            <a:lvl1pPr marL="0" indent="0" algn="l">
              <a:lnSpc>
                <a:spcPts val="3900"/>
              </a:lnSpc>
              <a:buNone/>
              <a:defRPr sz="3600" b="1" spc="-20" baseline="0">
                <a:latin typeface="Univers Next for HSBC Bold" panose="020B06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269406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5" name="HSBC logo">
            <a:extLst>
              <a:ext uri="{FF2B5EF4-FFF2-40B4-BE49-F238E27FC236}">
                <a16:creationId xmlns:a16="http://schemas.microsoft.com/office/drawing/2014/main" id="{24D24EAB-7781-864B-A2BB-DF9AA77BE1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9" name="Quote"/>
          <p:cNvSpPr>
            <a:spLocks noGrp="1"/>
          </p:cNvSpPr>
          <p:nvPr>
            <p:ph type="body" sz="quarter" idx="12" hasCustomPrompt="1"/>
          </p:nvPr>
        </p:nvSpPr>
        <p:spPr>
          <a:xfrm>
            <a:off x="424801" y="1085222"/>
            <a:ext cx="12171888" cy="5148001"/>
          </a:xfrm>
        </p:spPr>
        <p:txBody>
          <a:bodyPr anchor="ctr" anchorCtr="0">
            <a:normAutofit/>
          </a:bodyPr>
          <a:lstStyle>
            <a:lvl1pPr marL="487363" indent="-528638">
              <a:lnSpc>
                <a:spcPct val="80000"/>
              </a:lnSpc>
              <a:spcBef>
                <a:spcPts val="0"/>
              </a:spcBef>
              <a:buNone/>
              <a:defRPr sz="7200" b="0" i="0" spc="-20" baseline="0">
                <a:solidFill>
                  <a:srgbClr val="333333"/>
                </a:solidFill>
                <a:latin typeface="Univers Next for HSBC Thin" panose="020B0303030202020203" pitchFamily="34" charset="77"/>
              </a:defRPr>
            </a:lvl1pPr>
            <a:lvl2pPr marL="625475" indent="0" algn="l">
              <a:lnSpc>
                <a:spcPct val="112000"/>
              </a:lnSpc>
              <a:spcBef>
                <a:spcPts val="2400"/>
              </a:spcBef>
              <a:buNone/>
              <a:defRPr sz="2000" b="1" i="0">
                <a:solidFill>
                  <a:srgbClr val="333333"/>
                </a:solidFill>
                <a:latin typeface="Univers Next for HSBC Regular" panose="020B0503030202020203" pitchFamily="34" charset="0"/>
              </a:defRPr>
            </a:lvl2pPr>
          </a:lstStyle>
          <a:p>
            <a:pPr lvl="0"/>
            <a:r>
              <a:rPr lang="en-US" dirty="0"/>
              <a:t>“Click to edit quote”</a:t>
            </a:r>
          </a:p>
          <a:p>
            <a:pPr lvl="1"/>
            <a:r>
              <a:rPr lang="en-US" dirty="0"/>
              <a:t>Second level</a:t>
            </a:r>
          </a:p>
        </p:txBody>
      </p:sp>
    </p:spTree>
    <p:extLst>
      <p:ext uri="{BB962C8B-B14F-4D97-AF65-F5344CB8AC3E}">
        <p14:creationId xmlns:p14="http://schemas.microsoft.com/office/powerpoint/2010/main" val="1035375680"/>
      </p:ext>
    </p:extLst>
  </p:cSld>
  <p:clrMapOvr>
    <a:masterClrMapping/>
  </p:clrMapOvr>
  <p:extLst>
    <p:ext uri="{DCECCB84-F9BA-43D5-87BE-67443E8EF086}">
      <p15:sldGuideLst xmlns:p15="http://schemas.microsoft.com/office/powerpoint/2012/main">
        <p15:guide id="1" orient="horz" pos="683" userDrawn="1">
          <p15:clr>
            <a:srgbClr val="FBAE40"/>
          </p15:clr>
        </p15:guide>
        <p15:guide id="2" orient="horz" pos="392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Small">
    <p:bg>
      <p:bgPr>
        <a:solidFill>
          <a:schemeClr val="bg1"/>
        </a:solidFill>
        <a:effectLst/>
      </p:bgPr>
    </p:bg>
    <p:spTree>
      <p:nvGrpSpPr>
        <p:cNvPr id="1" name=""/>
        <p:cNvGrpSpPr/>
        <p:nvPr/>
      </p:nvGrpSpPr>
      <p:grpSpPr>
        <a:xfrm>
          <a:off x="0" y="0"/>
          <a:ext cx="0" cy="0"/>
          <a:chOff x="0" y="0"/>
          <a:chExt cx="0" cy="0"/>
        </a:xfrm>
      </p:grpSpPr>
      <p:pic>
        <p:nvPicPr>
          <p:cNvPr id="5" name="HSBC logo">
            <a:extLst>
              <a:ext uri="{FF2B5EF4-FFF2-40B4-BE49-F238E27FC236}">
                <a16:creationId xmlns:a16="http://schemas.microsoft.com/office/drawing/2014/main" id="{75CB97B0-BC96-6044-8C10-2C8CA7700E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9" name="Quote"/>
          <p:cNvSpPr>
            <a:spLocks noGrp="1"/>
          </p:cNvSpPr>
          <p:nvPr>
            <p:ph type="body" sz="quarter" idx="12" hasCustomPrompt="1"/>
          </p:nvPr>
        </p:nvSpPr>
        <p:spPr>
          <a:xfrm>
            <a:off x="417514" y="1087199"/>
            <a:ext cx="12171888" cy="5148001"/>
          </a:xfrm>
        </p:spPr>
        <p:txBody>
          <a:bodyPr anchor="ctr" anchorCtr="0">
            <a:normAutofit/>
          </a:bodyPr>
          <a:lstStyle>
            <a:lvl1pPr marL="304800" indent="-346075">
              <a:lnSpc>
                <a:spcPct val="80000"/>
              </a:lnSpc>
              <a:spcBef>
                <a:spcPts val="0"/>
              </a:spcBef>
              <a:buNone/>
              <a:defRPr sz="4800" spc="-20" baseline="0">
                <a:solidFill>
                  <a:srgbClr val="333333"/>
                </a:solidFill>
                <a:latin typeface="Univers Next for HSBC Thin" panose="020B0303030202020203" pitchFamily="34" charset="0"/>
              </a:defRPr>
            </a:lvl1pPr>
            <a:lvl2pPr marL="273050" indent="0" algn="l">
              <a:lnSpc>
                <a:spcPct val="112000"/>
              </a:lnSpc>
              <a:spcBef>
                <a:spcPts val="2400"/>
              </a:spcBef>
              <a:buNone/>
              <a:defRPr sz="2000" b="1">
                <a:solidFill>
                  <a:srgbClr val="333333"/>
                </a:solidFill>
                <a:latin typeface="Univers Next for HSBC Regular" panose="020B0503030202020203" pitchFamily="34" charset="0"/>
              </a:defRPr>
            </a:lvl2pPr>
          </a:lstStyle>
          <a:p>
            <a:pPr lvl="0"/>
            <a:r>
              <a:rPr lang="en-US" dirty="0"/>
              <a:t>“Click to edit quote”</a:t>
            </a:r>
          </a:p>
          <a:p>
            <a:pPr lvl="1"/>
            <a:r>
              <a:rPr lang="en-US" dirty="0"/>
              <a:t>Second level</a:t>
            </a:r>
          </a:p>
        </p:txBody>
      </p:sp>
    </p:spTree>
    <p:extLst>
      <p:ext uri="{BB962C8B-B14F-4D97-AF65-F5344CB8AC3E}">
        <p14:creationId xmlns:p14="http://schemas.microsoft.com/office/powerpoint/2010/main" val="261816396"/>
      </p:ext>
    </p:extLst>
  </p:cSld>
  <p:clrMapOvr>
    <a:masterClrMapping/>
  </p:clrMapOvr>
  <p:extLst>
    <p:ext uri="{DCECCB84-F9BA-43D5-87BE-67443E8EF086}">
      <p15:sldGuideLst xmlns:p15="http://schemas.microsoft.com/office/powerpoint/2012/main">
        <p15:guide id="1" orient="horz" pos="683" userDrawn="1">
          <p15:clr>
            <a:srgbClr val="FBAE40"/>
          </p15:clr>
        </p15:guide>
        <p15:guide id="2" orient="horz" pos="39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Quotes Slide">
    <p:spTree>
      <p:nvGrpSpPr>
        <p:cNvPr id="1" name=""/>
        <p:cNvGrpSpPr/>
        <p:nvPr/>
      </p:nvGrpSpPr>
      <p:grpSpPr>
        <a:xfrm>
          <a:off x="0" y="0"/>
          <a:ext cx="0" cy="0"/>
          <a:chOff x="0" y="0"/>
          <a:chExt cx="0" cy="0"/>
        </a:xfrm>
      </p:grpSpPr>
      <p:sp>
        <p:nvSpPr>
          <p:cNvPr id="11" name="Notes">
            <a:extLst>
              <a:ext uri="{FF2B5EF4-FFF2-40B4-BE49-F238E27FC236}">
                <a16:creationId xmlns:a16="http://schemas.microsoft.com/office/drawing/2014/main" id="{01B270E0-B527-4E4E-A7A2-3954868E7CAE}"/>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3" name="Quote 3">
            <a:extLst>
              <a:ext uri="{FF2B5EF4-FFF2-40B4-BE49-F238E27FC236}">
                <a16:creationId xmlns:a16="http://schemas.microsoft.com/office/drawing/2014/main" id="{D7D4BA4E-5DDF-7742-9027-BEB0DDD31A3E}"/>
              </a:ext>
            </a:extLst>
          </p:cNvPr>
          <p:cNvSpPr>
            <a:spLocks noGrp="1"/>
          </p:cNvSpPr>
          <p:nvPr>
            <p:ph idx="31" hasCustomPrompt="1"/>
          </p:nvPr>
        </p:nvSpPr>
        <p:spPr>
          <a:xfrm>
            <a:off x="8712125" y="1749414"/>
            <a:ext cx="3240000" cy="4752986"/>
          </a:xfrm>
        </p:spPr>
        <p:txBody>
          <a:bodyPr/>
          <a:lstStyle>
            <a:lvl1pPr marL="182563" indent="-182563">
              <a:lnSpc>
                <a:spcPct val="100000"/>
              </a:lnSpc>
              <a:spcBef>
                <a:spcPts val="0"/>
              </a:spcBef>
              <a:spcAft>
                <a:spcPts val="1200"/>
              </a:spcAft>
              <a:buSzPct val="90000"/>
              <a:buNone/>
              <a:defRPr sz="3200" b="0" i="0">
                <a:latin typeface="Univers Next for HSBC Thin" panose="020B0303030202020203" pitchFamily="34" charset="77"/>
              </a:defRPr>
            </a:lvl1pPr>
            <a:lvl2pPr marL="176213" indent="0" algn="l">
              <a:lnSpc>
                <a:spcPct val="112000"/>
              </a:lnSpc>
              <a:buSzPct val="90000"/>
              <a:buNone/>
              <a:defRPr sz="16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12" name="Quote 2">
            <a:extLst>
              <a:ext uri="{FF2B5EF4-FFF2-40B4-BE49-F238E27FC236}">
                <a16:creationId xmlns:a16="http://schemas.microsoft.com/office/drawing/2014/main" id="{CAD35AF3-17B6-3246-B330-D0F196D44DDE}"/>
              </a:ext>
            </a:extLst>
          </p:cNvPr>
          <p:cNvSpPr>
            <a:spLocks noGrp="1"/>
          </p:cNvSpPr>
          <p:nvPr>
            <p:ph idx="30" hasCustomPrompt="1"/>
          </p:nvPr>
        </p:nvSpPr>
        <p:spPr>
          <a:xfrm>
            <a:off x="4583037" y="1749414"/>
            <a:ext cx="3240000" cy="4752986"/>
          </a:xfrm>
        </p:spPr>
        <p:txBody>
          <a:bodyPr/>
          <a:lstStyle>
            <a:lvl1pPr marL="182563" indent="-182563">
              <a:lnSpc>
                <a:spcPct val="100000"/>
              </a:lnSpc>
              <a:spcBef>
                <a:spcPts val="0"/>
              </a:spcBef>
              <a:spcAft>
                <a:spcPts val="1200"/>
              </a:spcAft>
              <a:buSzPct val="90000"/>
              <a:buNone/>
              <a:defRPr sz="3200" b="0" i="0">
                <a:latin typeface="Univers Next for HSBC Thin" panose="020B0303030202020203" pitchFamily="34" charset="77"/>
              </a:defRPr>
            </a:lvl1pPr>
            <a:lvl2pPr marL="176213" indent="0" algn="l">
              <a:lnSpc>
                <a:spcPct val="112000"/>
              </a:lnSpc>
              <a:buSzPct val="90000"/>
              <a:buNone/>
              <a:defRPr sz="16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3" name="Quote 1"/>
          <p:cNvSpPr>
            <a:spLocks noGrp="1"/>
          </p:cNvSpPr>
          <p:nvPr>
            <p:ph idx="1" hasCustomPrompt="1"/>
          </p:nvPr>
        </p:nvSpPr>
        <p:spPr>
          <a:xfrm>
            <a:off x="425374" y="1749414"/>
            <a:ext cx="3240000" cy="4752986"/>
          </a:xfrm>
        </p:spPr>
        <p:txBody>
          <a:bodyPr/>
          <a:lstStyle>
            <a:lvl1pPr marL="182563" indent="-182563">
              <a:lnSpc>
                <a:spcPct val="100000"/>
              </a:lnSpc>
              <a:spcBef>
                <a:spcPts val="0"/>
              </a:spcBef>
              <a:spcAft>
                <a:spcPts val="1200"/>
              </a:spcAft>
              <a:buSzPct val="90000"/>
              <a:buNone/>
              <a:defRPr sz="3200" b="0" i="0">
                <a:latin typeface="Univers Next for HSBC Thin" panose="020B0303030202020203" pitchFamily="34" charset="77"/>
              </a:defRPr>
            </a:lvl1pPr>
            <a:lvl2pPr marL="176213" indent="0" algn="l">
              <a:lnSpc>
                <a:spcPct val="112000"/>
              </a:lnSpc>
              <a:buSzPct val="90000"/>
              <a:buNone/>
              <a:defRPr sz="16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9"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5" name="Slide title">
            <a:extLst>
              <a:ext uri="{FF2B5EF4-FFF2-40B4-BE49-F238E27FC236}">
                <a16:creationId xmlns:a16="http://schemas.microsoft.com/office/drawing/2014/main" id="{3E44805C-65DB-F248-8024-814E3EB752B5}"/>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646077826"/>
      </p:ext>
    </p:extLst>
  </p:cSld>
  <p:clrMapOvr>
    <a:masterClrMapping/>
  </p:clrMapOvr>
  <p:extLst>
    <p:ext uri="{DCECCB84-F9BA-43D5-87BE-67443E8EF086}">
      <p15:sldGuideLst xmlns:p15="http://schemas.microsoft.com/office/powerpoint/2012/main">
        <p15:guide id="1" pos="2309" userDrawn="1">
          <p15:clr>
            <a:srgbClr val="FBAE40"/>
          </p15:clr>
        </p15:guide>
        <p15:guide id="2" pos="2867" userDrawn="1">
          <p15:clr>
            <a:srgbClr val="FBAE40"/>
          </p15:clr>
        </p15:guide>
        <p15:guide id="3" pos="4915" userDrawn="1">
          <p15:clr>
            <a:srgbClr val="FBAE40"/>
          </p15:clr>
        </p15:guide>
        <p15:guide id="4" pos="5478" userDrawn="1">
          <p15:clr>
            <a:srgbClr val="FBAE40"/>
          </p15:clr>
        </p15:guide>
        <p15:guide id="5" pos="752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with long heading">
    <p:spTree>
      <p:nvGrpSpPr>
        <p:cNvPr id="1" name=""/>
        <p:cNvGrpSpPr/>
        <p:nvPr/>
      </p:nvGrpSpPr>
      <p:grpSpPr>
        <a:xfrm>
          <a:off x="0" y="0"/>
          <a:ext cx="0" cy="0"/>
          <a:chOff x="0" y="0"/>
          <a:chExt cx="0" cy="0"/>
        </a:xfrm>
      </p:grpSpPr>
      <p:sp>
        <p:nvSpPr>
          <p:cNvPr id="13" name="Notes">
            <a:extLst>
              <a:ext uri="{FF2B5EF4-FFF2-40B4-BE49-F238E27FC236}">
                <a16:creationId xmlns:a16="http://schemas.microsoft.com/office/drawing/2014/main" id="{FE582326-46CE-4C3C-8601-A6388C05A762}"/>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0" name="Content Placeholder 3"/>
          <p:cNvSpPr>
            <a:spLocks noGrp="1"/>
          </p:cNvSpPr>
          <p:nvPr>
            <p:ph idx="15" hasCustomPrompt="1"/>
          </p:nvPr>
        </p:nvSpPr>
        <p:spPr>
          <a:xfrm>
            <a:off x="8953638" y="2687660"/>
            <a:ext cx="3621600" cy="3814740"/>
          </a:xfrm>
        </p:spPr>
        <p:txBody>
          <a:bodyPr/>
          <a:lstStyle>
            <a:lvl1pPr>
              <a:spcAft>
                <a:spcPts val="1200"/>
              </a:spcAft>
              <a:buClr>
                <a:srgbClr val="DB0011"/>
              </a:buClr>
              <a:buSzPct val="90000"/>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buSzPct val="80000"/>
              <a:tabLst/>
              <a:defRPr lang="en-US" sz="1600" kern="1200" dirty="0">
                <a:solidFill>
                  <a:srgbClr val="333333"/>
                </a:solidFill>
                <a:latin typeface="+mn-lt"/>
                <a:ea typeface="+mn-ea"/>
                <a:cs typeface="+mn-cs"/>
              </a:defRPr>
            </a:lvl2pPr>
            <a:lvl3pPr marL="539750" indent="-185738" algn="l" defTabSz="975208" rtl="0" eaLnBrk="1" latinLnBrk="0" hangingPunct="1">
              <a:lnSpc>
                <a:spcPct val="112000"/>
              </a:lnSpc>
              <a:spcBef>
                <a:spcPts val="600"/>
              </a:spcBef>
              <a:spcAft>
                <a:spcPts val="600"/>
              </a:spcAft>
              <a:buClr>
                <a:srgbClr val="DB0011"/>
              </a:buClr>
              <a:buSzPct val="100000"/>
              <a:tabLst>
                <a:tab pos="377825" algn="l"/>
                <a:tab pos="1239838" algn="l"/>
              </a:tabLst>
              <a:defRPr lang="en-US" sz="1600" kern="1200" dirty="0">
                <a:solidFill>
                  <a:srgbClr val="333333"/>
                </a:solidFill>
                <a:latin typeface="+mn-lt"/>
                <a:ea typeface="+mn-ea"/>
                <a:cs typeface="+mn-cs"/>
              </a:defRPr>
            </a:lvl3pPr>
            <a:lvl4pPr marL="982663" indent="-265113"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marL="1258888" indent="-276225"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4" hasCustomPrompt="1"/>
          </p:nvPr>
        </p:nvSpPr>
        <p:spPr>
          <a:xfrm>
            <a:off x="4689219" y="2687660"/>
            <a:ext cx="3621600" cy="3814740"/>
          </a:xfrm>
        </p:spPr>
        <p:txBody>
          <a:bodyPr/>
          <a:lstStyle>
            <a:lvl1pPr>
              <a:spcAft>
                <a:spcPts val="1200"/>
              </a:spcAft>
              <a:buClr>
                <a:srgbClr val="DB0011"/>
              </a:buClr>
              <a:buSzPct val="90000"/>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buSzPct val="80000"/>
              <a:tabLst/>
              <a:defRPr lang="en-US" sz="1600" kern="1200" dirty="0">
                <a:solidFill>
                  <a:srgbClr val="333333"/>
                </a:solidFill>
                <a:latin typeface="+mn-lt"/>
                <a:ea typeface="+mn-ea"/>
                <a:cs typeface="+mn-cs"/>
              </a:defRPr>
            </a:lvl2pPr>
            <a:lvl3pPr marL="539750" indent="-185738" algn="l" defTabSz="975208" rtl="0" eaLnBrk="1" latinLnBrk="0" hangingPunct="1">
              <a:lnSpc>
                <a:spcPct val="112000"/>
              </a:lnSpc>
              <a:spcBef>
                <a:spcPts val="600"/>
              </a:spcBef>
              <a:spcAft>
                <a:spcPts val="600"/>
              </a:spcAft>
              <a:buClr>
                <a:srgbClr val="DB0011"/>
              </a:buClr>
              <a:buSzPct val="100000"/>
              <a:tabLst/>
              <a:defRPr lang="en-US" sz="1600" kern="1200" dirty="0">
                <a:solidFill>
                  <a:srgbClr val="333333"/>
                </a:solidFill>
                <a:latin typeface="+mn-lt"/>
                <a:ea typeface="+mn-ea"/>
                <a:cs typeface="+mn-cs"/>
              </a:defRPr>
            </a:lvl3pPr>
            <a:lvl4pPr marL="895350" indent="-266700"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marL="1258888" indent="-276225"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1"/>
          <p:cNvSpPr>
            <a:spLocks noGrp="1"/>
          </p:cNvSpPr>
          <p:nvPr>
            <p:ph idx="1" hasCustomPrompt="1"/>
          </p:nvPr>
        </p:nvSpPr>
        <p:spPr>
          <a:xfrm>
            <a:off x="424800" y="2687660"/>
            <a:ext cx="3621600" cy="3814740"/>
          </a:xfrm>
        </p:spPr>
        <p:txBody>
          <a:bodyPr/>
          <a:lstStyle>
            <a:lvl1pPr>
              <a:spcBef>
                <a:spcPts val="0"/>
              </a:spcBef>
              <a:spcAft>
                <a:spcPts val="1200"/>
              </a:spcAft>
              <a:buClr>
                <a:srgbClr val="DB0011"/>
              </a:buClr>
              <a:buSzPct val="90000"/>
              <a:defRPr sz="1600"/>
            </a:lvl1pPr>
            <a:lvl2pPr marL="187325" indent="-187325">
              <a:spcAft>
                <a:spcPts val="600"/>
              </a:spcAft>
              <a:buClr>
                <a:srgbClr val="DB0011"/>
              </a:buClr>
              <a:buSzPct val="80000"/>
              <a:tabLst/>
              <a:defRPr sz="1600"/>
            </a:lvl2pPr>
            <a:lvl3pPr marL="539750" indent="-185738">
              <a:spcAft>
                <a:spcPts val="600"/>
              </a:spcAft>
              <a:buClr>
                <a:srgbClr val="DB0011"/>
              </a:buClr>
              <a:buSzPct val="100000"/>
              <a:tabLst>
                <a:tab pos="377825" algn="l"/>
                <a:tab pos="1239838" algn="l"/>
              </a:tabLst>
              <a:defRPr sz="1600"/>
            </a:lvl3pPr>
            <a:lvl4pPr marL="895350" indent="-266700">
              <a:spcAft>
                <a:spcPts val="600"/>
              </a:spcAft>
              <a:buClr>
                <a:srgbClr val="DB0011"/>
              </a:buClr>
              <a:buSzPct val="100000"/>
              <a:defRPr sz="1600"/>
            </a:lvl4pPr>
            <a:lvl5pPr marL="1258888" indent="-276225">
              <a:spcAft>
                <a:spcPts val="600"/>
              </a:spcAft>
              <a:buClr>
                <a:srgbClr val="DB0011"/>
              </a:buClr>
              <a:buSzPct val="100000"/>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ummary Placeholder"/>
          <p:cNvSpPr>
            <a:spLocks noGrp="1"/>
          </p:cNvSpPr>
          <p:nvPr>
            <p:ph idx="16" hasCustomPrompt="1"/>
          </p:nvPr>
        </p:nvSpPr>
        <p:spPr>
          <a:xfrm>
            <a:off x="424802" y="1749425"/>
            <a:ext cx="12168000" cy="808186"/>
          </a:xfrm>
        </p:spPr>
        <p:txBody>
          <a:bodyPr>
            <a:noAutofit/>
          </a:bodyPr>
          <a:lstStyle>
            <a:lvl1pPr marL="0" indent="0">
              <a:lnSpc>
                <a:spcPct val="112000"/>
              </a:lnSpc>
              <a:buSzPct val="90000"/>
              <a:buNone/>
              <a:defRPr sz="2000" b="0" i="0">
                <a:latin typeface="Univers Next for HSBC Bold" panose="020B0603030202020203" pitchFamily="34" charset="0"/>
              </a:defRPr>
            </a:lvl1pPr>
            <a:lvl2pPr>
              <a:buSzPct val="90000"/>
              <a:defRPr/>
            </a:lvl2pPr>
            <a:lvl3pPr>
              <a:buSzPct val="90000"/>
              <a:defRPr/>
            </a:lvl3pPr>
            <a:lvl4pPr>
              <a:buSzPct val="90000"/>
              <a:defRPr/>
            </a:lvl4pPr>
            <a:lvl5pPr>
              <a:buSzPct val="90000"/>
              <a:defRPr/>
            </a:lvl5pPr>
          </a:lstStyle>
          <a:p>
            <a:pPr lvl="0"/>
            <a:r>
              <a:rPr lang="en-US" dirty="0"/>
              <a:t>Click to edit text</a:t>
            </a:r>
          </a:p>
        </p:txBody>
      </p:sp>
      <p:sp>
        <p:nvSpPr>
          <p:cNvPr id="15"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4" name="Slide title">
            <a:extLst>
              <a:ext uri="{FF2B5EF4-FFF2-40B4-BE49-F238E27FC236}">
                <a16:creationId xmlns:a16="http://schemas.microsoft.com/office/drawing/2014/main" id="{3E03CED5-3563-D04C-BDCB-C229745A2F9F}"/>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364377198"/>
      </p:ext>
    </p:extLst>
  </p:cSld>
  <p:clrMapOvr>
    <a:masterClrMapping/>
  </p:clrMapOvr>
  <p:extLst>
    <p:ext uri="{DCECCB84-F9BA-43D5-87BE-67443E8EF086}">
      <p15:sldGuideLst xmlns:p15="http://schemas.microsoft.com/office/powerpoint/2012/main">
        <p15:guide id="1" pos="5638" userDrawn="1">
          <p15:clr>
            <a:srgbClr val="FBAE40"/>
          </p15:clr>
        </p15:guide>
        <p15:guide id="2" pos="2553" userDrawn="1">
          <p15:clr>
            <a:srgbClr val="FBAE40"/>
          </p15:clr>
        </p15:guide>
        <p15:guide id="3" pos="2949" userDrawn="1">
          <p15:clr>
            <a:srgbClr val="FBAE40"/>
          </p15:clr>
        </p15:guide>
        <p15:guide id="4" pos="52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17" name="Notes">
            <a:extLst>
              <a:ext uri="{FF2B5EF4-FFF2-40B4-BE49-F238E27FC236}">
                <a16:creationId xmlns:a16="http://schemas.microsoft.com/office/drawing/2014/main" id="{0525F911-96AB-4C35-AA0A-C5D0C232DD94}"/>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4" name="Text Placeholder 4"/>
          <p:cNvSpPr>
            <a:spLocks noGrp="1"/>
          </p:cNvSpPr>
          <p:nvPr>
            <p:ph type="body" sz="quarter" idx="19" hasCustomPrompt="1"/>
          </p:nvPr>
        </p:nvSpPr>
        <p:spPr>
          <a:xfrm>
            <a:off x="9878133" y="4498974"/>
            <a:ext cx="2700000" cy="2003423"/>
          </a:xfrm>
        </p:spPr>
        <p:txBody>
          <a:bodyPr>
            <a:noAutofit/>
          </a:bodyPr>
          <a:lstStyle>
            <a:lvl1pPr marL="0" indent="0">
              <a:lnSpc>
                <a:spcPct val="80000"/>
              </a:lnSpc>
              <a:spcBef>
                <a:spcPts val="0"/>
              </a:spcBef>
              <a:spcAft>
                <a:spcPts val="1200"/>
              </a:spcAft>
              <a:buNone/>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404813" indent="-131763"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600"/>
              </a:spcBef>
              <a:spcAft>
                <a:spcPts val="6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600"/>
              </a:spcBef>
              <a:spcAft>
                <a:spcPts val="6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4"/>
          <p:cNvSpPr>
            <a:spLocks noGrp="1"/>
          </p:cNvSpPr>
          <p:nvPr>
            <p:ph type="pic" sz="quarter" idx="18"/>
          </p:nvPr>
        </p:nvSpPr>
        <p:spPr>
          <a:xfrm>
            <a:off x="9878412" y="1749425"/>
            <a:ext cx="2700000" cy="2422526"/>
          </a:xfrm>
        </p:spPr>
        <p:txBody>
          <a:bodyPr/>
          <a:lstStyle>
            <a:lvl1pPr marL="0" indent="0">
              <a:buNone/>
              <a:defRPr sz="1600"/>
            </a:lvl1pPr>
          </a:lstStyle>
          <a:p>
            <a:r>
              <a:rPr lang="en-GB"/>
              <a:t>Click icon to add picture</a:t>
            </a:r>
            <a:endParaRPr lang="en-GB" dirty="0"/>
          </a:p>
        </p:txBody>
      </p:sp>
      <p:sp>
        <p:nvSpPr>
          <p:cNvPr id="16" name="Text Placeholder 3"/>
          <p:cNvSpPr>
            <a:spLocks noGrp="1"/>
          </p:cNvSpPr>
          <p:nvPr>
            <p:ph type="body" sz="quarter" idx="21" hasCustomPrompt="1"/>
          </p:nvPr>
        </p:nvSpPr>
        <p:spPr>
          <a:xfrm>
            <a:off x="6727023" y="4498974"/>
            <a:ext cx="2700000" cy="2003423"/>
          </a:xfrm>
        </p:spPr>
        <p:txBody>
          <a:bodyPr>
            <a:noAutofit/>
          </a:bodyPr>
          <a:lstStyle>
            <a:lvl1pPr marL="0" indent="0">
              <a:lnSpc>
                <a:spcPct val="80000"/>
              </a:lnSpc>
              <a:spcBef>
                <a:spcPts val="0"/>
              </a:spcBef>
              <a:spcAft>
                <a:spcPts val="1200"/>
              </a:spcAft>
              <a:buNone/>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404813" indent="-131763"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600"/>
              </a:spcBef>
              <a:spcAft>
                <a:spcPts val="6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600"/>
              </a:spcBef>
              <a:spcAft>
                <a:spcPts val="6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3"/>
          <p:cNvSpPr>
            <a:spLocks noGrp="1"/>
          </p:cNvSpPr>
          <p:nvPr>
            <p:ph type="pic" sz="quarter" idx="20"/>
          </p:nvPr>
        </p:nvSpPr>
        <p:spPr>
          <a:xfrm>
            <a:off x="6727209" y="1749425"/>
            <a:ext cx="2700000" cy="2422526"/>
          </a:xfrm>
        </p:spPr>
        <p:txBody>
          <a:bodyPr/>
          <a:lstStyle>
            <a:lvl1pPr marL="0" indent="0">
              <a:buNone/>
              <a:defRPr sz="1600"/>
            </a:lvl1pPr>
          </a:lstStyle>
          <a:p>
            <a:r>
              <a:rPr lang="en-GB"/>
              <a:t>Click icon to add picture</a:t>
            </a:r>
            <a:endParaRPr lang="en-GB" dirty="0"/>
          </a:p>
        </p:txBody>
      </p:sp>
      <p:sp>
        <p:nvSpPr>
          <p:cNvPr id="10" name="Text Placeholder 2"/>
          <p:cNvSpPr>
            <a:spLocks noGrp="1"/>
          </p:cNvSpPr>
          <p:nvPr>
            <p:ph type="body" sz="quarter" idx="15" hasCustomPrompt="1"/>
          </p:nvPr>
        </p:nvSpPr>
        <p:spPr>
          <a:xfrm>
            <a:off x="3575912" y="4498974"/>
            <a:ext cx="2700000" cy="2003423"/>
          </a:xfrm>
        </p:spPr>
        <p:txBody>
          <a:bodyPr>
            <a:noAutofit/>
          </a:bodyPr>
          <a:lstStyle>
            <a:lvl1pPr marL="0" indent="0">
              <a:lnSpc>
                <a:spcPct val="80000"/>
              </a:lnSpc>
              <a:spcBef>
                <a:spcPts val="0"/>
              </a:spcBef>
              <a:spcAft>
                <a:spcPts val="1200"/>
              </a:spcAft>
              <a:buNone/>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446088" indent="-17303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600"/>
              </a:spcBef>
              <a:spcAft>
                <a:spcPts val="600"/>
              </a:spcAft>
              <a:buClr>
                <a:srgbClr val="DB0011"/>
              </a:buClr>
              <a:tabLst>
                <a:tab pos="546100" algn="l"/>
              </a:tabLst>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600"/>
              </a:spcBef>
              <a:spcAft>
                <a:spcPts val="6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p:cNvSpPr>
            <a:spLocks noGrp="1"/>
          </p:cNvSpPr>
          <p:nvPr>
            <p:ph type="pic" sz="quarter" idx="14"/>
          </p:nvPr>
        </p:nvSpPr>
        <p:spPr>
          <a:xfrm>
            <a:off x="3576005" y="1749425"/>
            <a:ext cx="2700000" cy="2422526"/>
          </a:xfrm>
        </p:spPr>
        <p:txBody>
          <a:bodyPr/>
          <a:lstStyle>
            <a:lvl1pPr marL="0" indent="0">
              <a:buNone/>
              <a:defRPr sz="1600"/>
            </a:lvl1pPr>
          </a:lstStyle>
          <a:p>
            <a:r>
              <a:rPr lang="en-GB"/>
              <a:t>Click icon to add picture</a:t>
            </a:r>
            <a:endParaRPr lang="en-GB" dirty="0"/>
          </a:p>
        </p:txBody>
      </p:sp>
      <p:sp>
        <p:nvSpPr>
          <p:cNvPr id="12" name="Text Placeholder 1"/>
          <p:cNvSpPr>
            <a:spLocks noGrp="1"/>
          </p:cNvSpPr>
          <p:nvPr>
            <p:ph type="body" sz="quarter" idx="17" hasCustomPrompt="1"/>
          </p:nvPr>
        </p:nvSpPr>
        <p:spPr>
          <a:xfrm>
            <a:off x="424801" y="4498976"/>
            <a:ext cx="2700000" cy="2003424"/>
          </a:xfrm>
        </p:spPr>
        <p:txBody>
          <a:bodyPr>
            <a:noAutofit/>
          </a:bodyPr>
          <a:lstStyle>
            <a:lvl1pPr marL="0" indent="0">
              <a:lnSpc>
                <a:spcPct val="80000"/>
              </a:lnSpc>
              <a:spcBef>
                <a:spcPts val="0"/>
              </a:spcBef>
              <a:spcAft>
                <a:spcPts val="600"/>
              </a:spcAft>
              <a:buNone/>
              <a:defRPr sz="1600"/>
            </a:lvl1pPr>
            <a:lvl2pPr marL="187325" indent="-187325">
              <a:lnSpc>
                <a:spcPct val="112000"/>
              </a:lnSpc>
              <a:spcAft>
                <a:spcPts val="600"/>
              </a:spcAft>
              <a:buClr>
                <a:srgbClr val="DB0011"/>
              </a:buClr>
              <a:tabLst/>
              <a:defRPr sz="1600"/>
            </a:lvl2pPr>
            <a:lvl3pPr marL="404813" indent="-131763">
              <a:lnSpc>
                <a:spcPct val="112000"/>
              </a:lnSpc>
              <a:spcAft>
                <a:spcPts val="600"/>
              </a:spcAft>
              <a:buClr>
                <a:srgbClr val="DB0011"/>
              </a:buClr>
              <a:tabLst/>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
          <p:cNvSpPr>
            <a:spLocks noGrp="1"/>
          </p:cNvSpPr>
          <p:nvPr>
            <p:ph type="pic" sz="quarter" idx="16"/>
          </p:nvPr>
        </p:nvSpPr>
        <p:spPr>
          <a:xfrm>
            <a:off x="424801" y="1749425"/>
            <a:ext cx="2700000" cy="2422526"/>
          </a:xfrm>
        </p:spPr>
        <p:txBody>
          <a:bodyPr/>
          <a:lstStyle>
            <a:lvl1pPr marL="0" indent="0">
              <a:buNone/>
              <a:defRPr sz="1600"/>
            </a:lvl1pPr>
          </a:lstStyle>
          <a:p>
            <a:r>
              <a:rPr lang="en-GB"/>
              <a:t>Click icon to add picture</a:t>
            </a:r>
            <a:endParaRPr lang="en-GB" dirty="0"/>
          </a:p>
        </p:txBody>
      </p:sp>
      <p:sp>
        <p:nvSpPr>
          <p:cNvPr id="2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9" name="Slide title">
            <a:extLst>
              <a:ext uri="{FF2B5EF4-FFF2-40B4-BE49-F238E27FC236}">
                <a16:creationId xmlns:a16="http://schemas.microsoft.com/office/drawing/2014/main" id="{27111550-5DE7-724D-A5CC-07E488ABE290}"/>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491589024"/>
      </p:ext>
    </p:extLst>
  </p:cSld>
  <p:clrMapOvr>
    <a:masterClrMapping/>
  </p:clrMapOvr>
  <p:extLst>
    <p:ext uri="{DCECCB84-F9BA-43D5-87BE-67443E8EF086}">
      <p15:sldGuideLst xmlns:p15="http://schemas.microsoft.com/office/powerpoint/2012/main">
        <p15:guide id="1" pos="1415" userDrawn="1">
          <p15:clr>
            <a:srgbClr val="FBAE40"/>
          </p15:clr>
        </p15:guide>
        <p15:guide id="2" pos="1566" userDrawn="1">
          <p15:clr>
            <a:srgbClr val="FBAE40"/>
          </p15:clr>
        </p15:guide>
        <p15:guide id="3" pos="2718" userDrawn="1">
          <p15:clr>
            <a:srgbClr val="FBAE40"/>
          </p15:clr>
        </p15:guide>
        <p15:guide id="4" pos="2874" userDrawn="1">
          <p15:clr>
            <a:srgbClr val="FBAE40"/>
          </p15:clr>
        </p15:guide>
        <p15:guide id="5" pos="4019" userDrawn="1">
          <p15:clr>
            <a:srgbClr val="FBAE40"/>
          </p15:clr>
        </p15:guide>
        <p15:guide id="6" pos="4177" userDrawn="1">
          <p15:clr>
            <a:srgbClr val="FBAE40"/>
          </p15:clr>
        </p15:guide>
        <p15:guide id="7" pos="53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87AFCE60-F612-4405-BF95-3BC8CE2C1184}"/>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Placeholder 3"/>
          <p:cNvSpPr>
            <a:spLocks noGrp="1"/>
          </p:cNvSpPr>
          <p:nvPr>
            <p:ph idx="15" hasCustomPrompt="1"/>
          </p:nvPr>
        </p:nvSpPr>
        <p:spPr>
          <a:xfrm>
            <a:off x="8697600" y="4127881"/>
            <a:ext cx="3877200" cy="2374519"/>
          </a:xfrm>
        </p:spPr>
        <p:txBody>
          <a:bodyPr/>
          <a:lstStyle>
            <a:lvl1pPr>
              <a:lnSpc>
                <a:spcPct val="80000"/>
              </a:lnSpc>
              <a:spcBef>
                <a:spcPts val="0"/>
              </a:spcBef>
              <a:spcAft>
                <a:spcPts val="18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3"/>
          <p:cNvSpPr>
            <a:spLocks noGrp="1"/>
          </p:cNvSpPr>
          <p:nvPr>
            <p:ph type="pic" sz="quarter" idx="18"/>
          </p:nvPr>
        </p:nvSpPr>
        <p:spPr>
          <a:xfrm>
            <a:off x="8697600" y="1749425"/>
            <a:ext cx="3877200" cy="2185200"/>
          </a:xfrm>
        </p:spPr>
        <p:txBody>
          <a:bodyPr/>
          <a:lstStyle>
            <a:lvl1pPr marL="0" indent="0">
              <a:buNone/>
              <a:defRPr sz="1600"/>
            </a:lvl1pPr>
          </a:lstStyle>
          <a:p>
            <a:r>
              <a:rPr lang="en-GB"/>
              <a:t>Click icon to add picture</a:t>
            </a:r>
          </a:p>
        </p:txBody>
      </p:sp>
      <p:sp>
        <p:nvSpPr>
          <p:cNvPr id="7" name="Content Placeholder 2"/>
          <p:cNvSpPr>
            <a:spLocks noGrp="1"/>
          </p:cNvSpPr>
          <p:nvPr>
            <p:ph idx="14" hasCustomPrompt="1"/>
          </p:nvPr>
        </p:nvSpPr>
        <p:spPr>
          <a:xfrm>
            <a:off x="4557601" y="4127881"/>
            <a:ext cx="3877200" cy="2374519"/>
          </a:xfrm>
        </p:spPr>
        <p:txBody>
          <a:bodyPr/>
          <a:lstStyle>
            <a:lvl1pPr>
              <a:lnSpc>
                <a:spcPct val="80000"/>
              </a:lnSpc>
              <a:spcBef>
                <a:spcPts val="0"/>
              </a:spcBef>
              <a:spcAft>
                <a:spcPts val="18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2"/>
          <p:cNvSpPr>
            <a:spLocks noGrp="1"/>
          </p:cNvSpPr>
          <p:nvPr>
            <p:ph type="pic" sz="quarter" idx="17"/>
          </p:nvPr>
        </p:nvSpPr>
        <p:spPr>
          <a:xfrm>
            <a:off x="4557601" y="1749425"/>
            <a:ext cx="3877200" cy="2185200"/>
          </a:xfrm>
        </p:spPr>
        <p:txBody>
          <a:bodyPr/>
          <a:lstStyle>
            <a:lvl1pPr marL="0" indent="0">
              <a:buNone/>
              <a:defRPr sz="1600"/>
            </a:lvl1pPr>
          </a:lstStyle>
          <a:p>
            <a:r>
              <a:rPr lang="en-GB"/>
              <a:t>Click icon to add picture</a:t>
            </a:r>
          </a:p>
        </p:txBody>
      </p:sp>
      <p:sp>
        <p:nvSpPr>
          <p:cNvPr id="3" name="Content Placeholder 1"/>
          <p:cNvSpPr>
            <a:spLocks noGrp="1"/>
          </p:cNvSpPr>
          <p:nvPr>
            <p:ph idx="1" hasCustomPrompt="1"/>
          </p:nvPr>
        </p:nvSpPr>
        <p:spPr>
          <a:xfrm>
            <a:off x="424801" y="4127881"/>
            <a:ext cx="3877200" cy="2374519"/>
          </a:xfrm>
        </p:spPr>
        <p:txBody>
          <a:bodyPr/>
          <a:lstStyle>
            <a:lvl1pPr>
              <a:lnSpc>
                <a:spcPct val="80000"/>
              </a:lnSpc>
              <a:spcBef>
                <a:spcPts val="0"/>
              </a:spcBef>
              <a:spcAft>
                <a:spcPts val="600"/>
              </a:spcAft>
              <a:buClr>
                <a:srgbClr val="DB0011"/>
              </a:buClr>
              <a:buSzPct val="90000"/>
              <a:defRPr sz="1600"/>
            </a:lvl1pPr>
            <a:lvl2pPr marL="273050" indent="-273050">
              <a:lnSpc>
                <a:spcPct val="112000"/>
              </a:lnSpc>
              <a:spcAft>
                <a:spcPts val="600"/>
              </a:spcAft>
              <a:buClr>
                <a:srgbClr val="DB0011"/>
              </a:buClr>
              <a:buSzPct val="80000"/>
              <a:defRPr sz="1600"/>
            </a:lvl2pPr>
            <a:lvl3pPr>
              <a:lnSpc>
                <a:spcPct val="112000"/>
              </a:lnSpc>
              <a:spcAft>
                <a:spcPts val="600"/>
              </a:spcAft>
              <a:buClr>
                <a:srgbClr val="DB0011"/>
              </a:buClr>
              <a:buSzPct val="100000"/>
              <a:defRPr sz="1600"/>
            </a:lvl3pPr>
            <a:lvl4pPr>
              <a:lnSpc>
                <a:spcPct val="112000"/>
              </a:lnSpc>
              <a:spcAft>
                <a:spcPts val="600"/>
              </a:spcAft>
              <a:buClr>
                <a:srgbClr val="DB0011"/>
              </a:buClr>
              <a:buSzPct val="100000"/>
              <a:defRPr sz="1600"/>
            </a:lvl4pPr>
            <a:lvl5pPr>
              <a:lnSpc>
                <a:spcPct val="112000"/>
              </a:lnSpc>
              <a:spcAft>
                <a:spcPts val="600"/>
              </a:spcAft>
              <a:buClr>
                <a:srgbClr val="DB0011"/>
              </a:buClr>
              <a:buSzPct val="100000"/>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
          <p:cNvSpPr>
            <a:spLocks noGrp="1"/>
          </p:cNvSpPr>
          <p:nvPr>
            <p:ph type="pic" sz="quarter" idx="16"/>
          </p:nvPr>
        </p:nvSpPr>
        <p:spPr>
          <a:xfrm>
            <a:off x="424801" y="1749425"/>
            <a:ext cx="3877200" cy="2185200"/>
          </a:xfrm>
        </p:spPr>
        <p:txBody>
          <a:bodyPr/>
          <a:lstStyle>
            <a:lvl1pPr marL="0" indent="0">
              <a:buNone/>
              <a:defRPr sz="1600"/>
            </a:lvl1pPr>
          </a:lstStyle>
          <a:p>
            <a:r>
              <a:rPr lang="en-GB"/>
              <a:t>Click icon to add picture</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7" name="Slide title">
            <a:extLst>
              <a:ext uri="{FF2B5EF4-FFF2-40B4-BE49-F238E27FC236}">
                <a16:creationId xmlns:a16="http://schemas.microsoft.com/office/drawing/2014/main" id="{76CB077B-6CB3-3B45-9D5C-D735F09DE177}"/>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688109565"/>
      </p:ext>
    </p:extLst>
  </p:cSld>
  <p:clrMapOvr>
    <a:masterClrMapping/>
  </p:clrMapOvr>
  <p:extLst>
    <p:ext uri="{DCECCB84-F9BA-43D5-87BE-67443E8EF086}">
      <p15:sldGuideLst xmlns:p15="http://schemas.microsoft.com/office/powerpoint/2012/main">
        <p15:guide id="1" pos="5478" userDrawn="1">
          <p15:clr>
            <a:srgbClr val="FBAE40"/>
          </p15:clr>
        </p15:guide>
        <p15:guide id="2" pos="2710" userDrawn="1">
          <p15:clr>
            <a:srgbClr val="FBAE40"/>
          </p15:clr>
        </p15:guide>
        <p15:guide id="3" pos="2867" userDrawn="1">
          <p15:clr>
            <a:srgbClr val="FBAE40"/>
          </p15:clr>
        </p15:guide>
        <p15:guide id="4" pos="531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Large images and tex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A4CE30AC-7E1F-447A-81E4-120F8A9EF27C}"/>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3 Placeholder"/>
          <p:cNvSpPr>
            <a:spLocks noGrp="1"/>
          </p:cNvSpPr>
          <p:nvPr>
            <p:ph idx="15" hasCustomPrompt="1"/>
          </p:nvPr>
        </p:nvSpPr>
        <p:spPr>
          <a:xfrm>
            <a:off x="8971200" y="5081567"/>
            <a:ext cx="3621600" cy="1420833"/>
          </a:xfrm>
        </p:spPr>
        <p:txBody>
          <a:bodyPr/>
          <a:lstStyle>
            <a:lvl1pPr>
              <a:lnSpc>
                <a:spcPct val="80000"/>
              </a:lnSpc>
              <a:spcBef>
                <a:spcPts val="0"/>
              </a:spcBef>
              <a:spcAft>
                <a:spcPts val="12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4pPr>
            <a:lvl5pPr>
              <a:lnSpc>
                <a:spcPct val="112000"/>
              </a:lnSpc>
              <a:buClr>
                <a:srgbClr val="DB0011"/>
              </a:buClr>
              <a:buSzPct val="100000"/>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3" name="Picture 3 Placeholder"/>
          <p:cNvSpPr>
            <a:spLocks noGrp="1"/>
          </p:cNvSpPr>
          <p:nvPr>
            <p:ph type="pic" sz="quarter" idx="18"/>
          </p:nvPr>
        </p:nvSpPr>
        <p:spPr>
          <a:xfrm>
            <a:off x="8971200" y="1749427"/>
            <a:ext cx="3621600" cy="3065462"/>
          </a:xfrm>
        </p:spPr>
        <p:txBody>
          <a:bodyPr/>
          <a:lstStyle>
            <a:lvl1pPr marL="0" indent="0">
              <a:buNone/>
              <a:defRPr sz="1600"/>
            </a:lvl1pPr>
          </a:lstStyle>
          <a:p>
            <a:r>
              <a:rPr lang="en-GB"/>
              <a:t>Click icon to add picture</a:t>
            </a:r>
            <a:endParaRPr lang="en-GB" dirty="0"/>
          </a:p>
        </p:txBody>
      </p:sp>
      <p:sp>
        <p:nvSpPr>
          <p:cNvPr id="7" name="Content 2 Placeholder"/>
          <p:cNvSpPr>
            <a:spLocks noGrp="1"/>
          </p:cNvSpPr>
          <p:nvPr>
            <p:ph idx="14" hasCustomPrompt="1"/>
          </p:nvPr>
        </p:nvSpPr>
        <p:spPr>
          <a:xfrm>
            <a:off x="4698286" y="5081567"/>
            <a:ext cx="3621600" cy="1420833"/>
          </a:xfrm>
        </p:spPr>
        <p:txBody>
          <a:bodyPr/>
          <a:lstStyle>
            <a:lvl1pPr>
              <a:lnSpc>
                <a:spcPct val="80000"/>
              </a:lnSpc>
              <a:spcBef>
                <a:spcPts val="0"/>
              </a:spcBef>
              <a:spcAft>
                <a:spcPts val="12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4pPr>
            <a:lvl5pPr>
              <a:lnSpc>
                <a:spcPct val="112000"/>
              </a:lnSpc>
              <a:buClr>
                <a:srgbClr val="DB0011"/>
              </a:buClr>
              <a:buSzPct val="100000"/>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2" name="Picture 2 Placeholder"/>
          <p:cNvSpPr>
            <a:spLocks noGrp="1"/>
          </p:cNvSpPr>
          <p:nvPr>
            <p:ph type="pic" sz="quarter" idx="17"/>
          </p:nvPr>
        </p:nvSpPr>
        <p:spPr>
          <a:xfrm>
            <a:off x="4698286" y="1749427"/>
            <a:ext cx="3621600" cy="3065462"/>
          </a:xfrm>
        </p:spPr>
        <p:txBody>
          <a:bodyPr/>
          <a:lstStyle>
            <a:lvl1pPr marL="0" indent="0">
              <a:buNone/>
              <a:defRPr sz="1600"/>
            </a:lvl1pPr>
          </a:lstStyle>
          <a:p>
            <a:r>
              <a:rPr lang="en-GB" dirty="0"/>
              <a:t>Click icon to add picture</a:t>
            </a:r>
          </a:p>
        </p:txBody>
      </p:sp>
      <p:sp>
        <p:nvSpPr>
          <p:cNvPr id="3" name="Content 1 Placeholder"/>
          <p:cNvSpPr>
            <a:spLocks noGrp="1"/>
          </p:cNvSpPr>
          <p:nvPr>
            <p:ph idx="1" hasCustomPrompt="1"/>
          </p:nvPr>
        </p:nvSpPr>
        <p:spPr>
          <a:xfrm>
            <a:off x="425373" y="5081567"/>
            <a:ext cx="3621600" cy="1420833"/>
          </a:xfrm>
        </p:spPr>
        <p:txBody>
          <a:bodyPr/>
          <a:lstStyle>
            <a:lvl1pPr>
              <a:lnSpc>
                <a:spcPct val="80000"/>
              </a:lnSpc>
              <a:spcBef>
                <a:spcPts val="0"/>
              </a:spcBef>
              <a:spcAft>
                <a:spcPts val="600"/>
              </a:spcAft>
              <a:buClr>
                <a:srgbClr val="DB0011"/>
              </a:buClr>
              <a:buSzPct val="90000"/>
              <a:defRPr sz="1600"/>
            </a:lvl1pPr>
            <a:lvl2pPr marL="273050" indent="-273050">
              <a:lnSpc>
                <a:spcPct val="112000"/>
              </a:lnSpc>
              <a:spcAft>
                <a:spcPts val="600"/>
              </a:spcAft>
              <a:buClr>
                <a:srgbClr val="DB0011"/>
              </a:buClr>
              <a:buSzPct val="80000"/>
              <a:defRPr sz="1600"/>
            </a:lvl2pPr>
            <a:lvl3pPr>
              <a:lnSpc>
                <a:spcPct val="112000"/>
              </a:lnSpc>
              <a:spcAft>
                <a:spcPts val="600"/>
              </a:spcAft>
              <a:buClr>
                <a:srgbClr val="DB0011"/>
              </a:buClr>
              <a:buSzPct val="100000"/>
              <a:defRPr sz="1600"/>
            </a:lvl3pPr>
            <a:lvl4pPr>
              <a:lnSpc>
                <a:spcPct val="112000"/>
              </a:lnSpc>
              <a:spcAft>
                <a:spcPts val="600"/>
              </a:spcAft>
              <a:buClr>
                <a:srgbClr val="DB0011"/>
              </a:buClr>
              <a:buSzPct val="100000"/>
              <a:defRPr sz="1600"/>
            </a:lvl4pPr>
            <a:lvl5pPr>
              <a:lnSpc>
                <a:spcPct val="112000"/>
              </a:lnSpc>
              <a:buClr>
                <a:srgbClr val="DB0011"/>
              </a:buClr>
              <a:buSzPct val="100000"/>
              <a:defRPr/>
            </a:lvl5pPr>
          </a:lstStyle>
          <a:p>
            <a:pPr lvl="0"/>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1" name="Picture 1 Placeholder"/>
          <p:cNvSpPr>
            <a:spLocks noGrp="1"/>
          </p:cNvSpPr>
          <p:nvPr>
            <p:ph type="pic" sz="quarter" idx="16"/>
          </p:nvPr>
        </p:nvSpPr>
        <p:spPr>
          <a:xfrm>
            <a:off x="425373" y="1749427"/>
            <a:ext cx="3621600" cy="3065462"/>
          </a:xfrm>
        </p:spPr>
        <p:txBody>
          <a:bodyPr/>
          <a:lstStyle>
            <a:lvl1pPr marL="0" indent="0">
              <a:buNone/>
              <a:defRPr sz="1600"/>
            </a:lvl1pPr>
          </a:lstStyle>
          <a:p>
            <a:r>
              <a:rPr lang="en-GB" dirty="0"/>
              <a:t>Click icon to add picture</a:t>
            </a:r>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8" name="Slide title">
            <a:extLst>
              <a:ext uri="{FF2B5EF4-FFF2-40B4-BE49-F238E27FC236}">
                <a16:creationId xmlns:a16="http://schemas.microsoft.com/office/drawing/2014/main" id="{F20FC5D0-59FB-DC4E-A66F-C3A320F84250}"/>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744095695"/>
      </p:ext>
    </p:extLst>
  </p:cSld>
  <p:clrMapOvr>
    <a:masterClrMapping/>
  </p:clrMapOvr>
  <p:extLst>
    <p:ext uri="{DCECCB84-F9BA-43D5-87BE-67443E8EF086}">
      <p15:sldGuideLst xmlns:p15="http://schemas.microsoft.com/office/powerpoint/2012/main">
        <p15:guide id="1" pos="2553" userDrawn="1">
          <p15:clr>
            <a:srgbClr val="FBAE40"/>
          </p15:clr>
        </p15:guide>
        <p15:guide id="2" pos="2949" userDrawn="1">
          <p15:clr>
            <a:srgbClr val="FBAE40"/>
          </p15:clr>
        </p15:guide>
        <p15:guide id="3" pos="5240" userDrawn="1">
          <p15:clr>
            <a:srgbClr val="FBAE40"/>
          </p15:clr>
        </p15:guide>
        <p15:guide id="4" pos="56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conic Small and B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HSBC logo">
            <a:extLst>
              <a:ext uri="{FF2B5EF4-FFF2-40B4-BE49-F238E27FC236}">
                <a16:creationId xmlns:a16="http://schemas.microsoft.com/office/drawing/2014/main" id="{1BC0CF30-FFAF-9C4E-A93F-287D33B840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200"/>
            <a:ext cx="2254859" cy="1185889"/>
          </a:xfrm>
          <a:prstGeom prst="rect">
            <a:avLst/>
          </a:prstGeom>
        </p:spPr>
      </p:pic>
      <p:sp>
        <p:nvSpPr>
          <p:cNvPr id="6" name="Text Placeholder">
            <a:extLst>
              <a:ext uri="{FF2B5EF4-FFF2-40B4-BE49-F238E27FC236}">
                <a16:creationId xmlns:a16="http://schemas.microsoft.com/office/drawing/2014/main" id="{BE2FCAAA-827F-964F-A944-E7058B1823CC}"/>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17" name="Presentation subtitle">
            <a:extLst>
              <a:ext uri="{FF2B5EF4-FFF2-40B4-BE49-F238E27FC236}">
                <a16:creationId xmlns:a16="http://schemas.microsoft.com/office/drawing/2014/main" id="{8AB4E78F-C301-C545-8F66-06C760373DBA}"/>
              </a:ext>
            </a:extLst>
          </p:cNvPr>
          <p:cNvSpPr>
            <a:spLocks noGrp="1"/>
          </p:cNvSpPr>
          <p:nvPr>
            <p:ph type="subTitle" idx="1"/>
          </p:nvPr>
        </p:nvSpPr>
        <p:spPr>
          <a:xfrm>
            <a:off x="419418" y="1859619"/>
            <a:ext cx="3882152" cy="667849"/>
          </a:xfrm>
        </p:spPr>
        <p:txBody>
          <a:bodyPr anchor="t"/>
          <a:lstStyle>
            <a:lvl1pPr>
              <a:defRPr sz="1600" b="1" i="0">
                <a:latin typeface="Univers Next for HSBC Regular" panose="020B0503030202020203" pitchFamily="34" charset="0"/>
              </a:defRPr>
            </a:lvl1pPr>
          </a:lstStyle>
          <a:p>
            <a:r>
              <a:rPr lang="en-GB" dirty="0"/>
              <a:t>Click to edit Master subtitle style</a:t>
            </a:r>
            <a:endParaRPr lang="en-US" dirty="0"/>
          </a:p>
        </p:txBody>
      </p:sp>
      <p:sp>
        <p:nvSpPr>
          <p:cNvPr id="2" name="Presentation title"/>
          <p:cNvSpPr>
            <a:spLocks noGrp="1"/>
          </p:cNvSpPr>
          <p:nvPr>
            <p:ph type="ctrTitle" hasCustomPrompt="1"/>
          </p:nvPr>
        </p:nvSpPr>
        <p:spPr>
          <a:xfrm>
            <a:off x="416455" y="417600"/>
            <a:ext cx="8281457" cy="875492"/>
          </a:xfrm>
        </p:spPr>
        <p:txBody>
          <a:bodyPr anchor="t" anchorCtr="0"/>
          <a:lstStyle>
            <a:lvl1pPr algn="l">
              <a:lnSpc>
                <a:spcPts val="3900"/>
              </a:lnSpc>
              <a:defRPr sz="3600" b="0" spc="-20" baseline="0">
                <a:solidFill>
                  <a:srgbClr val="333333"/>
                </a:solidFill>
                <a:latin typeface="Univers Next for HSBC Bold" panose="020B0603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3629546213"/>
      </p:ext>
    </p:extLst>
  </p:cSld>
  <p:clrMapOvr>
    <a:masterClrMapping/>
  </p:clrMapOvr>
  <p:extLst>
    <p:ext uri="{DCECCB84-F9BA-43D5-87BE-67443E8EF086}">
      <p15:sldGuideLst xmlns:p15="http://schemas.microsoft.com/office/powerpoint/2012/main">
        <p15:guide id="1" orient="horz" pos="36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Large images and text">
    <p:spTree>
      <p:nvGrpSpPr>
        <p:cNvPr id="1" name=""/>
        <p:cNvGrpSpPr/>
        <p:nvPr/>
      </p:nvGrpSpPr>
      <p:grpSpPr>
        <a:xfrm>
          <a:off x="0" y="0"/>
          <a:ext cx="0" cy="0"/>
          <a:chOff x="0" y="0"/>
          <a:chExt cx="0" cy="0"/>
        </a:xfrm>
      </p:grpSpPr>
      <p:sp>
        <p:nvSpPr>
          <p:cNvPr id="17" name="Notes Placeholder">
            <a:extLst>
              <a:ext uri="{FF2B5EF4-FFF2-40B4-BE49-F238E27FC236}">
                <a16:creationId xmlns:a16="http://schemas.microsoft.com/office/drawing/2014/main" id="{6B911066-6C90-4FFC-95EC-94B4029AC023}"/>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4" name="Text Placeholder 4"/>
          <p:cNvSpPr>
            <a:spLocks noGrp="1"/>
          </p:cNvSpPr>
          <p:nvPr>
            <p:ph type="body" sz="quarter" idx="19" hasCustomPrompt="1"/>
          </p:nvPr>
        </p:nvSpPr>
        <p:spPr>
          <a:xfrm>
            <a:off x="8892002" y="4940680"/>
            <a:ext cx="2404799" cy="1561720"/>
          </a:xfrm>
        </p:spPr>
        <p:txBody>
          <a:bodyPr>
            <a:noAutofit/>
          </a:bodyPr>
          <a:lstStyle>
            <a:lvl1pPr marL="0" indent="0">
              <a:lnSpc>
                <a:spcPct val="80000"/>
              </a:lnSpc>
              <a:spcBef>
                <a:spcPts val="0"/>
              </a:spcBef>
              <a:spcAft>
                <a:spcPts val="1200"/>
              </a:spcAft>
              <a:buClr>
                <a:srgbClr val="DB0011"/>
              </a:buClr>
              <a:defRPr sz="1600"/>
            </a:lvl1pPr>
            <a:lvl2pPr marL="187325" indent="-187325"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3" name="Picture Placeholder 4"/>
          <p:cNvSpPr>
            <a:spLocks noGrp="1"/>
          </p:cNvSpPr>
          <p:nvPr>
            <p:ph type="pic" sz="quarter" idx="18"/>
          </p:nvPr>
        </p:nvSpPr>
        <p:spPr>
          <a:xfrm>
            <a:off x="8892002" y="1749426"/>
            <a:ext cx="2404799" cy="3028695"/>
          </a:xfrm>
        </p:spPr>
        <p:txBody>
          <a:bodyPr/>
          <a:lstStyle>
            <a:lvl1pPr marL="0" indent="0">
              <a:buNone/>
              <a:defRPr/>
            </a:lvl1pPr>
          </a:lstStyle>
          <a:p>
            <a:r>
              <a:rPr lang="en-GB"/>
              <a:t>Click icon to add picture</a:t>
            </a:r>
          </a:p>
        </p:txBody>
      </p:sp>
      <p:sp>
        <p:nvSpPr>
          <p:cNvPr id="16" name="Text Placeholder 3"/>
          <p:cNvSpPr>
            <a:spLocks noGrp="1"/>
          </p:cNvSpPr>
          <p:nvPr>
            <p:ph type="body" sz="quarter" idx="21" hasCustomPrompt="1"/>
          </p:nvPr>
        </p:nvSpPr>
        <p:spPr>
          <a:xfrm>
            <a:off x="6069602" y="4940680"/>
            <a:ext cx="2404799" cy="1561720"/>
          </a:xfrm>
        </p:spPr>
        <p:txBody>
          <a:bodyPr>
            <a:noAutofit/>
          </a:bodyPr>
          <a:lstStyle>
            <a:lvl1pPr marL="0" indent="0">
              <a:lnSpc>
                <a:spcPct val="80000"/>
              </a:lnSpc>
              <a:spcBef>
                <a:spcPts val="0"/>
              </a:spcBef>
              <a:spcAft>
                <a:spcPts val="1200"/>
              </a:spcAft>
              <a:buClr>
                <a:srgbClr val="DB0011"/>
              </a:buClr>
              <a:defRPr sz="1600"/>
            </a:lvl1pPr>
            <a:lvl2pPr marL="187325" indent="-187325"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5" name="Picture Placeholder 3"/>
          <p:cNvSpPr>
            <a:spLocks noGrp="1"/>
          </p:cNvSpPr>
          <p:nvPr>
            <p:ph type="pic" sz="quarter" idx="20"/>
          </p:nvPr>
        </p:nvSpPr>
        <p:spPr>
          <a:xfrm>
            <a:off x="6069602" y="1749426"/>
            <a:ext cx="2404799" cy="3028695"/>
          </a:xfrm>
        </p:spPr>
        <p:txBody>
          <a:bodyPr/>
          <a:lstStyle>
            <a:lvl1pPr marL="0" indent="0">
              <a:buNone/>
              <a:defRPr/>
            </a:lvl1pPr>
          </a:lstStyle>
          <a:p>
            <a:r>
              <a:rPr lang="en-GB"/>
              <a:t>Click icon to add picture</a:t>
            </a:r>
          </a:p>
        </p:txBody>
      </p:sp>
      <p:sp>
        <p:nvSpPr>
          <p:cNvPr id="10" name="Text Placeholder 2"/>
          <p:cNvSpPr>
            <a:spLocks noGrp="1"/>
          </p:cNvSpPr>
          <p:nvPr>
            <p:ph type="body" sz="quarter" idx="15" hasCustomPrompt="1"/>
          </p:nvPr>
        </p:nvSpPr>
        <p:spPr>
          <a:xfrm>
            <a:off x="3247201" y="4940680"/>
            <a:ext cx="2404799" cy="1561720"/>
          </a:xfrm>
        </p:spPr>
        <p:txBody>
          <a:bodyPr>
            <a:noAutofit/>
          </a:bodyPr>
          <a:lstStyle>
            <a:lvl1pPr marL="0" indent="0">
              <a:lnSpc>
                <a:spcPct val="80000"/>
              </a:lnSpc>
              <a:spcBef>
                <a:spcPts val="0"/>
              </a:spcBef>
              <a:spcAft>
                <a:spcPts val="1200"/>
              </a:spcAft>
              <a:buClr>
                <a:srgbClr val="DB0011"/>
              </a:buClr>
              <a:defRPr sz="1600"/>
            </a:lvl1pPr>
            <a:lvl2pPr marL="187325" indent="-187325"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Picture Placeholder 2"/>
          <p:cNvSpPr>
            <a:spLocks noGrp="1"/>
          </p:cNvSpPr>
          <p:nvPr>
            <p:ph type="pic" sz="quarter" idx="14"/>
          </p:nvPr>
        </p:nvSpPr>
        <p:spPr>
          <a:xfrm>
            <a:off x="3247201" y="1749426"/>
            <a:ext cx="2404799" cy="3028695"/>
          </a:xfrm>
        </p:spPr>
        <p:txBody>
          <a:bodyPr/>
          <a:lstStyle>
            <a:lvl1pPr marL="0" indent="0">
              <a:buNone/>
              <a:defRPr/>
            </a:lvl1pPr>
          </a:lstStyle>
          <a:p>
            <a:r>
              <a:rPr lang="en-GB"/>
              <a:t>Click icon to add picture</a:t>
            </a:r>
          </a:p>
        </p:txBody>
      </p:sp>
      <p:sp>
        <p:nvSpPr>
          <p:cNvPr id="12" name="Text Placeholder 1"/>
          <p:cNvSpPr>
            <a:spLocks noGrp="1"/>
          </p:cNvSpPr>
          <p:nvPr>
            <p:ph type="body" sz="quarter" idx="17" hasCustomPrompt="1"/>
          </p:nvPr>
        </p:nvSpPr>
        <p:spPr>
          <a:xfrm>
            <a:off x="424801" y="4940680"/>
            <a:ext cx="2404799" cy="1561720"/>
          </a:xfrm>
        </p:spPr>
        <p:txBody>
          <a:bodyPr>
            <a:noAutofit/>
          </a:bodyPr>
          <a:lstStyle>
            <a:lvl1pPr marL="0" indent="0">
              <a:lnSpc>
                <a:spcPct val="80000"/>
              </a:lnSpc>
              <a:spcBef>
                <a:spcPts val="0"/>
              </a:spcBef>
              <a:spcAft>
                <a:spcPts val="600"/>
              </a:spcAft>
              <a:buClr>
                <a:srgbClr val="DB0011"/>
              </a:buClr>
              <a:defRPr sz="1600"/>
            </a:lvl1pPr>
            <a:lvl2pPr marL="187325" indent="-187325">
              <a:lnSpc>
                <a:spcPct val="112000"/>
              </a:lnSpc>
              <a:spcBef>
                <a:spcPts val="0"/>
              </a:spcBef>
              <a:spcAft>
                <a:spcPts val="1200"/>
              </a:spcAft>
              <a:buClr>
                <a:srgbClr val="DB0011"/>
              </a:buClr>
              <a:tabLst/>
              <a:defRPr sz="1600"/>
            </a:lvl2pPr>
            <a:lvl3pPr marL="449263" indent="-176213">
              <a:lnSpc>
                <a:spcPct val="112000"/>
              </a:lnSpc>
              <a:spcBef>
                <a:spcPts val="0"/>
              </a:spcBef>
              <a:spcAft>
                <a:spcPts val="1200"/>
              </a:spcAft>
              <a:buClr>
                <a:srgbClr val="DB0011"/>
              </a:buClr>
              <a:tabLst/>
              <a:defRPr sz="1600"/>
            </a:lvl3pPr>
            <a:lvl4pPr marL="625475" indent="-176213">
              <a:lnSpc>
                <a:spcPct val="112000"/>
              </a:lnSpc>
              <a:spcBef>
                <a:spcPts val="0"/>
              </a:spcBef>
              <a:spcAft>
                <a:spcPts val="1200"/>
              </a:spcAft>
              <a:buClr>
                <a:srgbClr val="DB0011"/>
              </a:buClr>
              <a:defRPr sz="1600"/>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1" name="Picture Placeholder 1"/>
          <p:cNvSpPr>
            <a:spLocks noGrp="1"/>
          </p:cNvSpPr>
          <p:nvPr>
            <p:ph type="pic" sz="quarter" idx="16"/>
          </p:nvPr>
        </p:nvSpPr>
        <p:spPr>
          <a:xfrm>
            <a:off x="424801" y="1749426"/>
            <a:ext cx="2404799" cy="3028695"/>
          </a:xfrm>
        </p:spPr>
        <p:txBody>
          <a:bodyPr/>
          <a:lstStyle>
            <a:lvl1pPr marL="0" indent="0">
              <a:buNone/>
              <a:defRPr/>
            </a:lvl1pPr>
          </a:lstStyle>
          <a:p>
            <a:r>
              <a:rPr lang="en-GB" dirty="0"/>
              <a:t>Click icon to add picture</a:t>
            </a:r>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1" name="Slide title">
            <a:extLst>
              <a:ext uri="{FF2B5EF4-FFF2-40B4-BE49-F238E27FC236}">
                <a16:creationId xmlns:a16="http://schemas.microsoft.com/office/drawing/2014/main" id="{F5A21F58-E36C-5B4F-820D-6F1BE99FD2FC}"/>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977498974"/>
      </p:ext>
    </p:extLst>
  </p:cSld>
  <p:clrMapOvr>
    <a:masterClrMapping/>
  </p:clrMapOvr>
  <p:extLst>
    <p:ext uri="{DCECCB84-F9BA-43D5-87BE-67443E8EF086}">
      <p15:sldGuideLst xmlns:p15="http://schemas.microsoft.com/office/powerpoint/2012/main">
        <p15:guide id="1" pos="1785" userDrawn="1">
          <p15:clr>
            <a:srgbClr val="FBAE40"/>
          </p15:clr>
        </p15:guide>
        <p15:guide id="2" pos="2041" userDrawn="1">
          <p15:clr>
            <a:srgbClr val="FBAE40"/>
          </p15:clr>
        </p15:guide>
        <p15:guide id="3" pos="3562" userDrawn="1">
          <p15:clr>
            <a:srgbClr val="FBAE40"/>
          </p15:clr>
        </p15:guide>
        <p15:guide id="4" pos="3820" userDrawn="1">
          <p15:clr>
            <a:srgbClr val="FBAE40"/>
          </p15:clr>
        </p15:guide>
        <p15:guide id="5" pos="5341" userDrawn="1">
          <p15:clr>
            <a:srgbClr val="FBAE40"/>
          </p15:clr>
        </p15:guide>
        <p15:guide id="6" pos="5597" userDrawn="1">
          <p15:clr>
            <a:srgbClr val="FBAE40"/>
          </p15:clr>
        </p15:guide>
        <p15:guide id="7" pos="711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content items">
    <p:spTree>
      <p:nvGrpSpPr>
        <p:cNvPr id="1" name=""/>
        <p:cNvGrpSpPr/>
        <p:nvPr/>
      </p:nvGrpSpPr>
      <p:grpSpPr>
        <a:xfrm>
          <a:off x="0" y="0"/>
          <a:ext cx="0" cy="0"/>
          <a:chOff x="0" y="0"/>
          <a:chExt cx="0" cy="0"/>
        </a:xfrm>
      </p:grpSpPr>
      <p:sp>
        <p:nvSpPr>
          <p:cNvPr id="22" name="Notes">
            <a:extLst>
              <a:ext uri="{FF2B5EF4-FFF2-40B4-BE49-F238E27FC236}">
                <a16:creationId xmlns:a16="http://schemas.microsoft.com/office/drawing/2014/main" id="{4D67CFE5-4C3C-47B7-9717-08E5E01D5468}"/>
              </a:ext>
            </a:extLst>
          </p:cNvPr>
          <p:cNvSpPr>
            <a:spLocks noGrp="1"/>
          </p:cNvSpPr>
          <p:nvPr>
            <p:ph type="body" sz="quarter" idx="31"/>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6" name="Content Placeholder 6">
            <a:extLst>
              <a:ext uri="{FF2B5EF4-FFF2-40B4-BE49-F238E27FC236}">
                <a16:creationId xmlns:a16="http://schemas.microsoft.com/office/drawing/2014/main" id="{99DD2919-5115-CE40-816E-BC22E069B57A}"/>
              </a:ext>
            </a:extLst>
          </p:cNvPr>
          <p:cNvSpPr>
            <a:spLocks noGrp="1"/>
          </p:cNvSpPr>
          <p:nvPr>
            <p:ph idx="36" hasCustomPrompt="1"/>
          </p:nvPr>
        </p:nvSpPr>
        <p:spPr>
          <a:xfrm>
            <a:off x="8720377" y="4241190"/>
            <a:ext cx="3865323"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ontent Placeholder 5">
            <a:extLst>
              <a:ext uri="{FF2B5EF4-FFF2-40B4-BE49-F238E27FC236}">
                <a16:creationId xmlns:a16="http://schemas.microsoft.com/office/drawing/2014/main" id="{E2EE050E-C7A2-B343-BB9C-A8D2E1A9C7F3}"/>
              </a:ext>
            </a:extLst>
          </p:cNvPr>
          <p:cNvSpPr>
            <a:spLocks noGrp="1"/>
          </p:cNvSpPr>
          <p:nvPr>
            <p:ph idx="37" hasCustomPrompt="1"/>
          </p:nvPr>
        </p:nvSpPr>
        <p:spPr>
          <a:xfrm>
            <a:off x="4564013" y="4241190"/>
            <a:ext cx="3877200"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4">
            <a:extLst>
              <a:ext uri="{FF2B5EF4-FFF2-40B4-BE49-F238E27FC236}">
                <a16:creationId xmlns:a16="http://schemas.microsoft.com/office/drawing/2014/main" id="{26DDD058-5DBD-E046-AE55-F17F5F3E9566}"/>
              </a:ext>
            </a:extLst>
          </p:cNvPr>
          <p:cNvSpPr>
            <a:spLocks noGrp="1"/>
          </p:cNvSpPr>
          <p:nvPr>
            <p:ph idx="38" hasCustomPrompt="1"/>
          </p:nvPr>
        </p:nvSpPr>
        <p:spPr>
          <a:xfrm>
            <a:off x="419524" y="4241190"/>
            <a:ext cx="3877200"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Content Placeholder 3">
            <a:extLst>
              <a:ext uri="{FF2B5EF4-FFF2-40B4-BE49-F238E27FC236}">
                <a16:creationId xmlns:a16="http://schemas.microsoft.com/office/drawing/2014/main" id="{9FC26466-113C-3242-9229-B615DB52D879}"/>
              </a:ext>
            </a:extLst>
          </p:cNvPr>
          <p:cNvSpPr>
            <a:spLocks noGrp="1"/>
          </p:cNvSpPr>
          <p:nvPr>
            <p:ph idx="35" hasCustomPrompt="1"/>
          </p:nvPr>
        </p:nvSpPr>
        <p:spPr>
          <a:xfrm>
            <a:off x="8720377" y="1746415"/>
            <a:ext cx="3865323" cy="2261210"/>
          </a:xfrm>
        </p:spPr>
        <p:txBody>
          <a:bodyPr/>
          <a:lstStyle>
            <a:lvl1pPr marL="0" marR="0" indent="0" algn="l" defTabSz="975208" rtl="0" eaLnBrk="1" fontAlgn="auto" latinLnBrk="0" hangingPunct="1">
              <a:lnSpc>
                <a:spcPct val="112000"/>
              </a:lnSpc>
              <a:spcBef>
                <a:spcPts val="0"/>
              </a:spcBef>
              <a:spcAft>
                <a:spcPts val="600"/>
              </a:spcAft>
              <a:buClr>
                <a:srgbClr val="DB0011"/>
              </a:buClr>
              <a:buSzPct val="90000"/>
              <a:buFont typeface="Wingdings" panose="05000000000000000000" pitchFamily="2" charset="2"/>
              <a:buNone/>
              <a:tabLst/>
              <a:defRPr lang="en-US" sz="1600" b="0" i="0" kern="1200" dirty="0" smtClean="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
            <a:extLst>
              <a:ext uri="{FF2B5EF4-FFF2-40B4-BE49-F238E27FC236}">
                <a16:creationId xmlns:a16="http://schemas.microsoft.com/office/drawing/2014/main" id="{00E524C1-D93C-D540-B218-344B339ED07C}"/>
              </a:ext>
            </a:extLst>
          </p:cNvPr>
          <p:cNvSpPr>
            <a:spLocks noGrp="1"/>
          </p:cNvSpPr>
          <p:nvPr>
            <p:ph idx="34" hasCustomPrompt="1"/>
          </p:nvPr>
        </p:nvSpPr>
        <p:spPr>
          <a:xfrm>
            <a:off x="4564013" y="1746415"/>
            <a:ext cx="3877200" cy="2261210"/>
          </a:xfrm>
        </p:spPr>
        <p:txBody>
          <a:bodyPr/>
          <a:lstStyle>
            <a:lvl1pPr marL="0" marR="0" indent="0" algn="l" defTabSz="975208" rtl="0" eaLnBrk="1" fontAlgn="auto" latinLnBrk="0" hangingPunct="1">
              <a:lnSpc>
                <a:spcPct val="112000"/>
              </a:lnSpc>
              <a:spcBef>
                <a:spcPts val="600"/>
              </a:spcBef>
              <a:spcAft>
                <a:spcPts val="60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1">
            <a:extLst>
              <a:ext uri="{FF2B5EF4-FFF2-40B4-BE49-F238E27FC236}">
                <a16:creationId xmlns:a16="http://schemas.microsoft.com/office/drawing/2014/main" id="{2E0A0110-4C39-3F4F-BF17-8F89ABF07CB4}"/>
              </a:ext>
            </a:extLst>
          </p:cNvPr>
          <p:cNvSpPr>
            <a:spLocks noGrp="1"/>
          </p:cNvSpPr>
          <p:nvPr>
            <p:ph idx="33" hasCustomPrompt="1"/>
          </p:nvPr>
        </p:nvSpPr>
        <p:spPr>
          <a:xfrm>
            <a:off x="419524" y="1746415"/>
            <a:ext cx="3877200"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spcAft>
                <a:spcPts val="600"/>
              </a:spcAft>
              <a:buClr>
                <a:srgbClr val="DB0011"/>
              </a:buClr>
              <a:buSzPct val="80000"/>
              <a:defRPr sz="1600"/>
            </a:lvl2pPr>
            <a:lvl3pPr>
              <a:spcAft>
                <a:spcPts val="600"/>
              </a:spcAft>
              <a:buClr>
                <a:srgbClr val="DB0011"/>
              </a:buClr>
              <a:buSzPct val="100000"/>
              <a:defRPr sz="1600"/>
            </a:lvl3pPr>
            <a:lvl4pPr>
              <a:spcAft>
                <a:spcPts val="600"/>
              </a:spcAft>
              <a:buClr>
                <a:srgbClr val="DB0011"/>
              </a:buClr>
              <a:buSzPct val="100000"/>
              <a:defRPr sz="1600"/>
            </a:lvl4pPr>
            <a:lvl5pPr>
              <a:spcAft>
                <a:spcPts val="600"/>
              </a:spcAft>
              <a:buClr>
                <a:srgbClr val="DB0011"/>
              </a:buClr>
              <a:buSzPct val="100000"/>
              <a:defRPr sz="1600"/>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3" name="Slide title">
            <a:extLst>
              <a:ext uri="{FF2B5EF4-FFF2-40B4-BE49-F238E27FC236}">
                <a16:creationId xmlns:a16="http://schemas.microsoft.com/office/drawing/2014/main" id="{4F994D3B-880C-4A44-A14F-D8DDAA58860E}"/>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585402157"/>
      </p:ext>
    </p:extLst>
  </p:cSld>
  <p:clrMapOvr>
    <a:masterClrMapping/>
  </p:clrMapOvr>
  <p:extLst>
    <p:ext uri="{DCECCB84-F9BA-43D5-87BE-67443E8EF086}">
      <p15:sldGuideLst xmlns:p15="http://schemas.microsoft.com/office/powerpoint/2012/main">
        <p15:guide id="1" pos="2718" userDrawn="1">
          <p15:clr>
            <a:srgbClr val="FBAE40"/>
          </p15:clr>
        </p15:guide>
        <p15:guide id="2" pos="2874" userDrawn="1">
          <p15:clr>
            <a:srgbClr val="FBAE40"/>
          </p15:clr>
        </p15:guide>
        <p15:guide id="3" pos="5321" userDrawn="1">
          <p15:clr>
            <a:srgbClr val="FBAE40"/>
          </p15:clr>
        </p15:guide>
        <p15:guide id="4" pos="5485" userDrawn="1">
          <p15:clr>
            <a:srgbClr val="FBAE40"/>
          </p15:clr>
        </p15:guide>
        <p15:guide id="5" orient="horz" pos="2534" userDrawn="1">
          <p15:clr>
            <a:srgbClr val="FBAE40"/>
          </p15:clr>
        </p15:guide>
        <p15:guide id="6" orient="horz" pos="26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3003213" cy="7315200"/>
          </a:xfr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152594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5" name="Content 2 Placeholder">
            <a:extLst>
              <a:ext uri="{FF2B5EF4-FFF2-40B4-BE49-F238E27FC236}">
                <a16:creationId xmlns:a16="http://schemas.microsoft.com/office/drawing/2014/main" id="{1D295C5A-7531-4478-89D7-1A717FB239E3}"/>
              </a:ext>
            </a:extLst>
          </p:cNvPr>
          <p:cNvSpPr>
            <a:spLocks noGrp="1"/>
          </p:cNvSpPr>
          <p:nvPr>
            <p:ph idx="27" hasCustomPrompt="1"/>
          </p:nvPr>
        </p:nvSpPr>
        <p:spPr>
          <a:xfrm>
            <a:off x="3522133" y="4284948"/>
            <a:ext cx="9054488" cy="2217452"/>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6" name="Text 2 Title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417514" y="4284947"/>
            <a:ext cx="2478086" cy="2217452"/>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522133" y="1749424"/>
            <a:ext cx="9054488" cy="2316163"/>
          </a:xfrm>
        </p:spPr>
        <p:txBody>
          <a:bodyPr/>
          <a:lstStyle>
            <a:lvl1pPr marL="342900" indent="-342900">
              <a:lnSpc>
                <a:spcPct val="112000"/>
              </a:lnSpc>
              <a:spcBef>
                <a:spcPts val="0"/>
              </a:spcBef>
              <a:spcAft>
                <a:spcPts val="600"/>
              </a:spcAft>
              <a:buClr>
                <a:srgbClr val="DB0011"/>
              </a:buClr>
              <a:buSzPct val="80000"/>
              <a:buFont typeface="Wingdings" panose="05000000000000000000" pitchFamily="2" charset="2"/>
              <a:buChar char=""/>
              <a:defRPr sz="1600"/>
            </a:lvl1pPr>
            <a:lvl2pPr marL="628650" indent="-277813">
              <a:lnSpc>
                <a:spcPct val="112000"/>
              </a:lnSpc>
              <a:spcBef>
                <a:spcPts val="0"/>
              </a:spcBef>
              <a:spcAft>
                <a:spcPts val="600"/>
              </a:spcAft>
              <a:buClr>
                <a:srgbClr val="DB0011"/>
              </a:buClr>
              <a:buSzPct val="100000"/>
              <a:buFont typeface="Univers Next for HSBC Light" panose="020B0403030202020203" pitchFamily="34" charset="0"/>
              <a:buChar char="•"/>
              <a:defRPr sz="1600"/>
            </a:lvl2pPr>
            <a:lvl3pPr marL="895350" indent="-273050">
              <a:lnSpc>
                <a:spcPct val="112000"/>
              </a:lnSpc>
              <a:spcBef>
                <a:spcPts val="0"/>
              </a:spcBef>
              <a:spcAft>
                <a:spcPts val="600"/>
              </a:spcAft>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Title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417514" y="1749425"/>
            <a:ext cx="2478086" cy="2292064"/>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1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4" name="Slide title">
            <a:extLst>
              <a:ext uri="{FF2B5EF4-FFF2-40B4-BE49-F238E27FC236}">
                <a16:creationId xmlns:a16="http://schemas.microsoft.com/office/drawing/2014/main" id="{E6FC7B1F-291B-894D-BC2B-683F6158F6D8}"/>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636812789"/>
      </p:ext>
    </p:extLst>
  </p:cSld>
  <p:clrMapOvr>
    <a:masterClrMapping/>
  </p:clrMapOvr>
  <p:extLst>
    <p:ext uri="{DCECCB84-F9BA-43D5-87BE-67443E8EF086}">
      <p15:sldGuideLst xmlns:p15="http://schemas.microsoft.com/office/powerpoint/2012/main">
        <p15:guide id="1" orient="horz" pos="2561" userDrawn="1">
          <p15:clr>
            <a:srgbClr val="FBAE40"/>
          </p15:clr>
        </p15:guide>
        <p15:guide id="2" orient="horz" pos="2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1" name="Content 2 Placeholder">
            <a:extLst>
              <a:ext uri="{FF2B5EF4-FFF2-40B4-BE49-F238E27FC236}">
                <a16:creationId xmlns:a16="http://schemas.microsoft.com/office/drawing/2014/main" id="{0F635167-1892-4DD4-9A75-4B8B313ABFD5}"/>
              </a:ext>
            </a:extLst>
          </p:cNvPr>
          <p:cNvSpPr>
            <a:spLocks noGrp="1"/>
          </p:cNvSpPr>
          <p:nvPr>
            <p:ph idx="30" hasCustomPrompt="1"/>
          </p:nvPr>
        </p:nvSpPr>
        <p:spPr>
          <a:xfrm>
            <a:off x="6789738" y="2476500"/>
            <a:ext cx="5802311" cy="4025900"/>
          </a:xfrm>
        </p:spPr>
        <p:txBody>
          <a:bodyPr/>
          <a:lstStyle>
            <a:lvl1pPr marL="342900" indent="-342900"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3" name="Text 2 Placeholder">
            <a:extLst>
              <a:ext uri="{FF2B5EF4-FFF2-40B4-BE49-F238E27FC236}">
                <a16:creationId xmlns:a16="http://schemas.microsoft.com/office/drawing/2014/main" id="{C5BDBC06-2181-4F76-B8BA-BD7017D164A3}"/>
              </a:ext>
            </a:extLst>
          </p:cNvPr>
          <p:cNvSpPr>
            <a:spLocks noGrp="1"/>
          </p:cNvSpPr>
          <p:nvPr>
            <p:ph type="body" sz="quarter" idx="31" hasCustomPrompt="1"/>
          </p:nvPr>
        </p:nvSpPr>
        <p:spPr>
          <a:xfrm>
            <a:off x="6789760" y="1749425"/>
            <a:ext cx="5803119"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417514" y="2476500"/>
            <a:ext cx="5795962" cy="4025900"/>
          </a:xfrm>
        </p:spPr>
        <p:txBody>
          <a:bodyPr/>
          <a:lstStyle>
            <a:lvl1pPr marL="342900" indent="-342900">
              <a:lnSpc>
                <a:spcPct val="112000"/>
              </a:lnSpc>
              <a:spcBef>
                <a:spcPts val="600"/>
              </a:spcBef>
              <a:spcAft>
                <a:spcPts val="600"/>
              </a:spcAft>
              <a:buClr>
                <a:srgbClr val="DB0011"/>
              </a:buClr>
              <a:buSzPct val="80000"/>
              <a:buFont typeface="Wingdings" panose="05000000000000000000" pitchFamily="2" charset="2"/>
              <a:buChar char=""/>
              <a:defRPr sz="1600"/>
            </a:lvl1pPr>
            <a:lvl2pPr marL="628650" indent="-277813">
              <a:lnSpc>
                <a:spcPct val="112000"/>
              </a:lnSpc>
              <a:spcBef>
                <a:spcPts val="600"/>
              </a:spcBef>
              <a:spcAft>
                <a:spcPts val="600"/>
              </a:spcAft>
              <a:buClr>
                <a:srgbClr val="DB0011"/>
              </a:buClr>
              <a:buSzPct val="100000"/>
              <a:buFont typeface="Univers Next for HSBC Light" panose="020B0403030202020203" pitchFamily="34" charset="0"/>
              <a:buChar char="•"/>
              <a:defRPr sz="1600"/>
            </a:lvl2pPr>
            <a:lvl3pPr marL="895350" indent="-273050">
              <a:lnSpc>
                <a:spcPct val="112000"/>
              </a:lnSpc>
              <a:spcBef>
                <a:spcPts val="600"/>
              </a:spcBef>
              <a:spcAft>
                <a:spcPts val="600"/>
              </a:spcAft>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417514" y="1749425"/>
            <a:ext cx="5796770"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15"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4" name="Slide title">
            <a:extLst>
              <a:ext uri="{FF2B5EF4-FFF2-40B4-BE49-F238E27FC236}">
                <a16:creationId xmlns:a16="http://schemas.microsoft.com/office/drawing/2014/main" id="{221E3725-E89C-C94A-BB39-ADFE2308856D}"/>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596534336"/>
      </p:ext>
    </p:extLst>
  </p:cSld>
  <p:clrMapOvr>
    <a:masterClrMapping/>
  </p:clrMapOvr>
  <p:extLst>
    <p:ext uri="{DCECCB84-F9BA-43D5-87BE-67443E8EF086}">
      <p15:sldGuideLst xmlns:p15="http://schemas.microsoft.com/office/powerpoint/2012/main">
        <p15:guide id="1" orient="horz" pos="2561" userDrawn="1">
          <p15:clr>
            <a:srgbClr val="FBAE40"/>
          </p15:clr>
        </p15:guide>
        <p15:guide id="2" orient="horz" pos="2688" userDrawn="1">
          <p15:clr>
            <a:srgbClr val="FBAE40"/>
          </p15:clr>
        </p15:guide>
        <p15:guide id="3" pos="3913" userDrawn="1">
          <p15:clr>
            <a:srgbClr val="FBAE40"/>
          </p15:clr>
        </p15:guide>
        <p15:guide id="4" pos="42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4" name="Content 1 Placeholder">
            <a:extLst>
              <a:ext uri="{FF2B5EF4-FFF2-40B4-BE49-F238E27FC236}">
                <a16:creationId xmlns:a16="http://schemas.microsoft.com/office/drawing/2014/main" id="{B4B4B565-D926-41AD-A802-45F0A4B810B8}"/>
              </a:ext>
            </a:extLst>
          </p:cNvPr>
          <p:cNvSpPr>
            <a:spLocks noGrp="1"/>
          </p:cNvSpPr>
          <p:nvPr>
            <p:ph idx="30" hasCustomPrompt="1"/>
          </p:nvPr>
        </p:nvSpPr>
        <p:spPr>
          <a:xfrm>
            <a:off x="3260725" y="4829176"/>
            <a:ext cx="9332072" cy="1673224"/>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6" name="Text 2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3261131" y="4216615"/>
            <a:ext cx="9331660"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260725" y="2349500"/>
            <a:ext cx="9332072" cy="1673224"/>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3261131" y="1749425"/>
            <a:ext cx="9324468"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cxnSp>
        <p:nvCxnSpPr>
          <p:cNvPr id="19" name="Divider line graphic">
            <a:extLst>
              <a:ext uri="{FF2B5EF4-FFF2-40B4-BE49-F238E27FC236}">
                <a16:creationId xmlns:a16="http://schemas.microsoft.com/office/drawing/2014/main" id="{13DC4A63-E04B-404D-925B-86880CD86300}"/>
              </a:ext>
            </a:extLst>
          </p:cNvPr>
          <p:cNvCxnSpPr>
            <a:cxnSpLocks/>
          </p:cNvCxnSpPr>
          <p:nvPr userDrawn="1"/>
        </p:nvCxnSpPr>
        <p:spPr>
          <a:xfrm>
            <a:off x="3001963" y="1749425"/>
            <a:ext cx="0" cy="4752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mmary Placeholder">
            <a:extLst>
              <a:ext uri="{FF2B5EF4-FFF2-40B4-BE49-F238E27FC236}">
                <a16:creationId xmlns:a16="http://schemas.microsoft.com/office/drawing/2014/main" id="{D3C88086-0951-46AC-8FF5-CE8CBF983AB1}"/>
              </a:ext>
            </a:extLst>
          </p:cNvPr>
          <p:cNvSpPr>
            <a:spLocks noGrp="1"/>
          </p:cNvSpPr>
          <p:nvPr>
            <p:ph type="body" sz="quarter" idx="17" hasCustomPrompt="1"/>
          </p:nvPr>
        </p:nvSpPr>
        <p:spPr>
          <a:xfrm>
            <a:off x="424799" y="1761477"/>
            <a:ext cx="2327924" cy="4740923"/>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0" name="Slide title">
            <a:extLst>
              <a:ext uri="{FF2B5EF4-FFF2-40B4-BE49-F238E27FC236}">
                <a16:creationId xmlns:a16="http://schemas.microsoft.com/office/drawing/2014/main" id="{66BE7456-BB06-1A49-AE6A-7461C994DCEB}"/>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176819151"/>
      </p:ext>
    </p:extLst>
  </p:cSld>
  <p:clrMapOvr>
    <a:masterClrMapping/>
  </p:clrMapOvr>
  <p:extLst>
    <p:ext uri="{DCECCB84-F9BA-43D5-87BE-67443E8EF086}">
      <p15:sldGuideLst xmlns:p15="http://schemas.microsoft.com/office/powerpoint/2012/main">
        <p15:guide id="1" orient="horz" pos="2542" userDrawn="1">
          <p15:clr>
            <a:srgbClr val="FBAE40"/>
          </p15:clr>
        </p15:guide>
        <p15:guide id="2" orient="horz" pos="2650" userDrawn="1">
          <p15:clr>
            <a:srgbClr val="FBAE40"/>
          </p15:clr>
        </p15:guide>
        <p15:guide id="3" pos="2053" userDrawn="1">
          <p15:clr>
            <a:srgbClr val="FBAE40"/>
          </p15:clr>
        </p15:guide>
        <p15:guide id="4" pos="1733" userDrawn="1">
          <p15:clr>
            <a:srgbClr val="FBAE40"/>
          </p15:clr>
        </p15:guide>
        <p15:guide id="5" pos="18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33" name="Content 1 Placeholder">
            <a:extLst>
              <a:ext uri="{FF2B5EF4-FFF2-40B4-BE49-F238E27FC236}">
                <a16:creationId xmlns:a16="http://schemas.microsoft.com/office/drawing/2014/main" id="{B4B4B565-D926-41AD-A802-45F0A4B810B8}"/>
              </a:ext>
            </a:extLst>
          </p:cNvPr>
          <p:cNvSpPr>
            <a:spLocks noGrp="1"/>
          </p:cNvSpPr>
          <p:nvPr>
            <p:ph idx="40" hasCustomPrompt="1"/>
          </p:nvPr>
        </p:nvSpPr>
        <p:spPr>
          <a:xfrm>
            <a:off x="8193088" y="481668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34" name="Text 1 Placeholder">
            <a:extLst>
              <a:ext uri="{FF2B5EF4-FFF2-40B4-BE49-F238E27FC236}">
                <a16:creationId xmlns:a16="http://schemas.microsoft.com/office/drawing/2014/main" id="{F2BA729E-AD94-45F5-A520-0952E68170D2}"/>
              </a:ext>
            </a:extLst>
          </p:cNvPr>
          <p:cNvSpPr>
            <a:spLocks noGrp="1"/>
          </p:cNvSpPr>
          <p:nvPr>
            <p:ph type="body" sz="quarter" idx="41" hasCustomPrompt="1"/>
          </p:nvPr>
        </p:nvSpPr>
        <p:spPr>
          <a:xfrm>
            <a:off x="8196667" y="421661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29" name="Content 1 Placeholder">
            <a:extLst>
              <a:ext uri="{FF2B5EF4-FFF2-40B4-BE49-F238E27FC236}">
                <a16:creationId xmlns:a16="http://schemas.microsoft.com/office/drawing/2014/main" id="{B4B4B565-D926-41AD-A802-45F0A4B810B8}"/>
              </a:ext>
            </a:extLst>
          </p:cNvPr>
          <p:cNvSpPr>
            <a:spLocks noGrp="1"/>
          </p:cNvSpPr>
          <p:nvPr>
            <p:ph idx="36" hasCustomPrompt="1"/>
          </p:nvPr>
        </p:nvSpPr>
        <p:spPr>
          <a:xfrm>
            <a:off x="3257552" y="481668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30" name="Text 1 Placeholder">
            <a:extLst>
              <a:ext uri="{FF2B5EF4-FFF2-40B4-BE49-F238E27FC236}">
                <a16:creationId xmlns:a16="http://schemas.microsoft.com/office/drawing/2014/main" id="{F2BA729E-AD94-45F5-A520-0952E68170D2}"/>
              </a:ext>
            </a:extLst>
          </p:cNvPr>
          <p:cNvSpPr>
            <a:spLocks noGrp="1"/>
          </p:cNvSpPr>
          <p:nvPr>
            <p:ph type="body" sz="quarter" idx="37" hasCustomPrompt="1"/>
          </p:nvPr>
        </p:nvSpPr>
        <p:spPr>
          <a:xfrm>
            <a:off x="3261131" y="421661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31" name="Content 1 Placeholder">
            <a:extLst>
              <a:ext uri="{FF2B5EF4-FFF2-40B4-BE49-F238E27FC236}">
                <a16:creationId xmlns:a16="http://schemas.microsoft.com/office/drawing/2014/main" id="{B4B4B565-D926-41AD-A802-45F0A4B810B8}"/>
              </a:ext>
            </a:extLst>
          </p:cNvPr>
          <p:cNvSpPr>
            <a:spLocks noGrp="1"/>
          </p:cNvSpPr>
          <p:nvPr>
            <p:ph idx="38" hasCustomPrompt="1"/>
          </p:nvPr>
        </p:nvSpPr>
        <p:spPr>
          <a:xfrm>
            <a:off x="8193088" y="234949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32" name="Text 1 Placeholder">
            <a:extLst>
              <a:ext uri="{FF2B5EF4-FFF2-40B4-BE49-F238E27FC236}">
                <a16:creationId xmlns:a16="http://schemas.microsoft.com/office/drawing/2014/main" id="{F2BA729E-AD94-45F5-A520-0952E68170D2}"/>
              </a:ext>
            </a:extLst>
          </p:cNvPr>
          <p:cNvSpPr>
            <a:spLocks noGrp="1"/>
          </p:cNvSpPr>
          <p:nvPr>
            <p:ph type="body" sz="quarter" idx="39" hasCustomPrompt="1"/>
          </p:nvPr>
        </p:nvSpPr>
        <p:spPr>
          <a:xfrm>
            <a:off x="8196667" y="174942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27" name="Content 1 Placeholder">
            <a:extLst>
              <a:ext uri="{FF2B5EF4-FFF2-40B4-BE49-F238E27FC236}">
                <a16:creationId xmlns:a16="http://schemas.microsoft.com/office/drawing/2014/main" id="{B4B4B565-D926-41AD-A802-45F0A4B810B8}"/>
              </a:ext>
            </a:extLst>
          </p:cNvPr>
          <p:cNvSpPr>
            <a:spLocks noGrp="1"/>
          </p:cNvSpPr>
          <p:nvPr>
            <p:ph idx="34" hasCustomPrompt="1"/>
          </p:nvPr>
        </p:nvSpPr>
        <p:spPr>
          <a:xfrm>
            <a:off x="3260725" y="234949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28" name="Text 1 Placeholder">
            <a:extLst>
              <a:ext uri="{FF2B5EF4-FFF2-40B4-BE49-F238E27FC236}">
                <a16:creationId xmlns:a16="http://schemas.microsoft.com/office/drawing/2014/main" id="{F2BA729E-AD94-45F5-A520-0952E68170D2}"/>
              </a:ext>
            </a:extLst>
          </p:cNvPr>
          <p:cNvSpPr>
            <a:spLocks noGrp="1"/>
          </p:cNvSpPr>
          <p:nvPr>
            <p:ph type="body" sz="quarter" idx="35" hasCustomPrompt="1"/>
          </p:nvPr>
        </p:nvSpPr>
        <p:spPr>
          <a:xfrm>
            <a:off x="3261131" y="174942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cxnSp>
        <p:nvCxnSpPr>
          <p:cNvPr id="22" name="Divider line graphic">
            <a:extLst>
              <a:ext uri="{FF2B5EF4-FFF2-40B4-BE49-F238E27FC236}">
                <a16:creationId xmlns:a16="http://schemas.microsoft.com/office/drawing/2014/main" id="{13DC4A63-E04B-404D-925B-86880CD86300}"/>
              </a:ext>
            </a:extLst>
          </p:cNvPr>
          <p:cNvCxnSpPr>
            <a:cxnSpLocks/>
          </p:cNvCxnSpPr>
          <p:nvPr userDrawn="1"/>
        </p:nvCxnSpPr>
        <p:spPr>
          <a:xfrm>
            <a:off x="3001963" y="1749425"/>
            <a:ext cx="0" cy="4752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mmary Text Placeholder">
            <a:extLst>
              <a:ext uri="{FF2B5EF4-FFF2-40B4-BE49-F238E27FC236}">
                <a16:creationId xmlns:a16="http://schemas.microsoft.com/office/drawing/2014/main" id="{D3C88086-0951-46AC-8FF5-CE8CBF983AB1}"/>
              </a:ext>
            </a:extLst>
          </p:cNvPr>
          <p:cNvSpPr>
            <a:spLocks noGrp="1"/>
          </p:cNvSpPr>
          <p:nvPr>
            <p:ph type="body" sz="quarter" idx="17" hasCustomPrompt="1"/>
          </p:nvPr>
        </p:nvSpPr>
        <p:spPr>
          <a:xfrm>
            <a:off x="424800" y="1760312"/>
            <a:ext cx="2327926" cy="4736499"/>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4" name="Slide title">
            <a:extLst>
              <a:ext uri="{FF2B5EF4-FFF2-40B4-BE49-F238E27FC236}">
                <a16:creationId xmlns:a16="http://schemas.microsoft.com/office/drawing/2014/main" id="{BDE83970-5C15-3C41-B65C-B981362176B5}"/>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37803195"/>
      </p:ext>
    </p:extLst>
  </p:cSld>
  <p:clrMapOvr>
    <a:masterClrMapping/>
  </p:clrMapOvr>
  <p:extLst>
    <p:ext uri="{DCECCB84-F9BA-43D5-87BE-67443E8EF086}">
      <p15:sldGuideLst xmlns:p15="http://schemas.microsoft.com/office/powerpoint/2012/main">
        <p15:guide id="1" orient="horz" pos="2534" userDrawn="1">
          <p15:clr>
            <a:srgbClr val="FBAE40"/>
          </p15:clr>
        </p15:guide>
        <p15:guide id="2" orient="horz" pos="2652" userDrawn="1">
          <p15:clr>
            <a:srgbClr val="FBAE40"/>
          </p15:clr>
        </p15:guide>
        <p15:guide id="4" pos="1733" userDrawn="1">
          <p15:clr>
            <a:srgbClr val="FBAE40"/>
          </p15:clr>
        </p15:guide>
        <p15:guide id="5" pos="1891" userDrawn="1">
          <p15:clr>
            <a:srgbClr val="FBAE40"/>
          </p15:clr>
        </p15:guide>
        <p15:guide id="6" pos="4821" userDrawn="1">
          <p15:clr>
            <a:srgbClr val="FBAE40"/>
          </p15:clr>
        </p15:guide>
        <p15:guide id="7" pos="5148" userDrawn="1">
          <p15:clr>
            <a:srgbClr val="FBAE40"/>
          </p15:clr>
        </p15:guide>
        <p15:guide id="8" pos="20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0" name="Notes Placeholder">
            <a:extLst>
              <a:ext uri="{FF2B5EF4-FFF2-40B4-BE49-F238E27FC236}">
                <a16:creationId xmlns:a16="http://schemas.microsoft.com/office/drawing/2014/main" id="{147A676F-FBF2-4243-9DBD-F60E93D648CE}"/>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1" name="Content Placeholder">
            <a:extLst>
              <a:ext uri="{FF2B5EF4-FFF2-40B4-BE49-F238E27FC236}">
                <a16:creationId xmlns:a16="http://schemas.microsoft.com/office/drawing/2014/main" id="{8A5DB72E-5C7A-45CF-A2F6-450B0CCC205B}"/>
              </a:ext>
            </a:extLst>
          </p:cNvPr>
          <p:cNvSpPr>
            <a:spLocks noGrp="1"/>
          </p:cNvSpPr>
          <p:nvPr>
            <p:ph idx="29" hasCustomPrompt="1"/>
          </p:nvPr>
        </p:nvSpPr>
        <p:spPr>
          <a:xfrm>
            <a:off x="3371518" y="1749425"/>
            <a:ext cx="9214081" cy="4752975"/>
          </a:xfrm>
        </p:spPr>
        <p:txBody>
          <a:bodyPr/>
          <a:lstStyle>
            <a:lvl1pPr marL="342900" indent="-342900">
              <a:lnSpc>
                <a:spcPct val="112000"/>
              </a:lnSpc>
              <a:spcBef>
                <a:spcPts val="0"/>
              </a:spcBef>
              <a:spcAft>
                <a:spcPts val="0"/>
              </a:spcAft>
              <a:buClr>
                <a:srgbClr val="DB0011"/>
              </a:buClr>
              <a:buSzPct val="80000"/>
              <a:buFont typeface="Wingdings" panose="05000000000000000000" pitchFamily="2" charset="2"/>
              <a:buChar char=""/>
              <a:defRPr sz="1600"/>
            </a:lvl1pPr>
            <a:lvl2pPr marL="628650" indent="-277813">
              <a:lnSpc>
                <a:spcPct val="112000"/>
              </a:lnSpc>
              <a:buClr>
                <a:srgbClr val="DB0011"/>
              </a:buClr>
              <a:buSzPct val="100000"/>
              <a:buFont typeface="Univers Next for HSBC Light" panose="020B0403030202020203" pitchFamily="34" charset="0"/>
              <a:buChar char="•"/>
              <a:defRPr sz="1600"/>
            </a:lvl2pPr>
            <a:lvl3pPr marL="895350" indent="-273050">
              <a:lnSpc>
                <a:spcPct val="112000"/>
              </a:lnSpc>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cxnSp>
        <p:nvCxnSpPr>
          <p:cNvPr id="13" name="Divider line graphic">
            <a:extLst>
              <a:ext uri="{FF2B5EF4-FFF2-40B4-BE49-F238E27FC236}">
                <a16:creationId xmlns:a16="http://schemas.microsoft.com/office/drawing/2014/main" id="{13DC4A63-E04B-404D-925B-86880CD86300}"/>
              </a:ext>
            </a:extLst>
          </p:cNvPr>
          <p:cNvCxnSpPr>
            <a:cxnSpLocks/>
          </p:cNvCxnSpPr>
          <p:nvPr userDrawn="1"/>
        </p:nvCxnSpPr>
        <p:spPr>
          <a:xfrm>
            <a:off x="3070543" y="1749425"/>
            <a:ext cx="0" cy="4752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ummary Text Placeholder">
            <a:extLst>
              <a:ext uri="{FF2B5EF4-FFF2-40B4-BE49-F238E27FC236}">
                <a16:creationId xmlns:a16="http://schemas.microsoft.com/office/drawing/2014/main" id="{765C7EB7-CD3B-45C9-8190-7551FF6090F5}"/>
              </a:ext>
            </a:extLst>
          </p:cNvPr>
          <p:cNvSpPr>
            <a:spLocks noGrp="1"/>
          </p:cNvSpPr>
          <p:nvPr>
            <p:ph type="body" sz="quarter" idx="17" hasCustomPrompt="1"/>
          </p:nvPr>
        </p:nvSpPr>
        <p:spPr>
          <a:xfrm>
            <a:off x="424801" y="1749602"/>
            <a:ext cx="2361600" cy="4752798"/>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5" y="717766"/>
            <a:ext cx="12168186"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BB0CC1B0-FC09-AE48-9AB7-22E2F66A454B}"/>
              </a:ext>
            </a:extLst>
          </p:cNvPr>
          <p:cNvSpPr>
            <a:spLocks noGrp="1"/>
          </p:cNvSpPr>
          <p:nvPr>
            <p:ph type="title" hasCustomPrompt="1"/>
          </p:nvPr>
        </p:nvSpPr>
        <p:spPr>
          <a:xfrm>
            <a:off x="417599" y="417515"/>
            <a:ext cx="12168000" cy="300252"/>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1525702058"/>
      </p:ext>
    </p:extLst>
  </p:cSld>
  <p:clrMapOvr>
    <a:masterClrMapping/>
  </p:clrMapOvr>
  <p:extLst>
    <p:ext uri="{DCECCB84-F9BA-43D5-87BE-67443E8EF086}">
      <p15:sldGuideLst xmlns:p15="http://schemas.microsoft.com/office/powerpoint/2012/main">
        <p15:guide id="1" orient="horz" pos="2576" userDrawn="1">
          <p15:clr>
            <a:srgbClr val="FBAE40"/>
          </p15:clr>
        </p15:guide>
        <p15:guide id="2" pos="2122" userDrawn="1">
          <p15:clr>
            <a:srgbClr val="FBAE40"/>
          </p15:clr>
        </p15:guide>
        <p15:guide id="3" pos="1759" userDrawn="1">
          <p15:clr>
            <a:srgbClr val="FBAE40"/>
          </p15:clr>
        </p15:guide>
        <p15:guide id="4" pos="193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Notes">
            <a:extLst>
              <a:ext uri="{FF2B5EF4-FFF2-40B4-BE49-F238E27FC236}">
                <a16:creationId xmlns:a16="http://schemas.microsoft.com/office/drawing/2014/main" id="{B233259E-DE68-4D6D-B7DC-BDFF530366A1}"/>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8" name="Slide title">
            <a:extLst>
              <a:ext uri="{FF2B5EF4-FFF2-40B4-BE49-F238E27FC236}">
                <a16:creationId xmlns:a16="http://schemas.microsoft.com/office/drawing/2014/main" id="{632C7101-42D9-A84E-909D-5E9C61E22775}"/>
              </a:ext>
            </a:extLst>
          </p:cNvPr>
          <p:cNvSpPr>
            <a:spLocks noGrp="1"/>
          </p:cNvSpPr>
          <p:nvPr>
            <p:ph type="title" hasCustomPrompt="1"/>
          </p:nvPr>
        </p:nvSpPr>
        <p:spPr>
          <a:xfrm>
            <a:off x="417599" y="417515"/>
            <a:ext cx="12168000" cy="300252"/>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3322467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9" name="Content 4 Placeholder">
            <a:extLst>
              <a:ext uri="{FF2B5EF4-FFF2-40B4-BE49-F238E27FC236}">
                <a16:creationId xmlns:a16="http://schemas.microsoft.com/office/drawing/2014/main" id="{F4152C6B-DBCA-9B46-BA05-2017CB08447C}"/>
              </a:ext>
            </a:extLst>
          </p:cNvPr>
          <p:cNvSpPr>
            <a:spLocks noGrp="1"/>
          </p:cNvSpPr>
          <p:nvPr>
            <p:ph idx="37" hasCustomPrompt="1"/>
          </p:nvPr>
        </p:nvSpPr>
        <p:spPr>
          <a:xfrm>
            <a:off x="6792435" y="4690753"/>
            <a:ext cx="5795962" cy="1811647"/>
          </a:xfrm>
        </p:spPr>
        <p:txBody>
          <a:bodyPr/>
          <a:lstStyle>
            <a:lvl1pPr marL="179388" indent="-179388"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tabLst/>
              <a:defRPr lang="en-US" sz="1600" kern="1200" dirty="0">
                <a:solidFill>
                  <a:srgbClr val="333333"/>
                </a:solidFill>
                <a:latin typeface="+mn-lt"/>
                <a:ea typeface="+mn-ea"/>
                <a:cs typeface="+mn-cs"/>
              </a:defRPr>
            </a:lvl1pPr>
            <a:lvl2pPr marL="360363" indent="-180975"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tabLst/>
              <a:defRPr lang="en-US" sz="1600" kern="1200" dirty="0">
                <a:solidFill>
                  <a:srgbClr val="333333"/>
                </a:solidFill>
                <a:latin typeface="+mn-lt"/>
                <a:ea typeface="+mn-ea"/>
                <a:cs typeface="+mn-cs"/>
              </a:defRPr>
            </a:lvl2pPr>
            <a:lvl3pPr marL="539750" indent="-179388"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7" name="Text 4 Placeholder">
            <a:extLst>
              <a:ext uri="{FF2B5EF4-FFF2-40B4-BE49-F238E27FC236}">
                <a16:creationId xmlns:a16="http://schemas.microsoft.com/office/drawing/2014/main" id="{29F4BBC2-64C3-477D-9030-2390A40D2790}"/>
              </a:ext>
            </a:extLst>
          </p:cNvPr>
          <p:cNvSpPr>
            <a:spLocks noGrp="1"/>
          </p:cNvSpPr>
          <p:nvPr>
            <p:ph type="body" sz="quarter" idx="33" hasCustomPrompt="1"/>
          </p:nvPr>
        </p:nvSpPr>
        <p:spPr>
          <a:xfrm>
            <a:off x="6789761" y="4303713"/>
            <a:ext cx="5803120" cy="234000"/>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8" name="Content 3 Placeholder">
            <a:extLst>
              <a:ext uri="{FF2B5EF4-FFF2-40B4-BE49-F238E27FC236}">
                <a16:creationId xmlns:a16="http://schemas.microsoft.com/office/drawing/2014/main" id="{EBD6D099-2CEA-9645-B6A8-18416691D58E}"/>
              </a:ext>
            </a:extLst>
          </p:cNvPr>
          <p:cNvSpPr>
            <a:spLocks noGrp="1"/>
          </p:cNvSpPr>
          <p:nvPr>
            <p:ph idx="36" hasCustomPrompt="1"/>
          </p:nvPr>
        </p:nvSpPr>
        <p:spPr>
          <a:xfrm>
            <a:off x="417514" y="4690753"/>
            <a:ext cx="5795962" cy="1811647"/>
          </a:xfrm>
        </p:spPr>
        <p:txBody>
          <a:bodyPr/>
          <a:lstStyle>
            <a:lvl1pPr marL="179388" indent="-179388"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tabLst/>
              <a:defRPr lang="en-US" sz="1600" kern="1200" dirty="0">
                <a:solidFill>
                  <a:srgbClr val="333333"/>
                </a:solidFill>
                <a:latin typeface="+mn-lt"/>
                <a:ea typeface="+mn-ea"/>
                <a:cs typeface="+mn-cs"/>
              </a:defRPr>
            </a:lvl1pPr>
            <a:lvl2pPr marL="360363" indent="-180975"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tabLst/>
              <a:defRPr lang="en-US" sz="1600" kern="1200" dirty="0">
                <a:solidFill>
                  <a:srgbClr val="333333"/>
                </a:solidFill>
                <a:latin typeface="+mn-lt"/>
                <a:ea typeface="+mn-ea"/>
                <a:cs typeface="+mn-cs"/>
              </a:defRPr>
            </a:lvl2pPr>
            <a:lvl3pPr marL="539750" indent="-179388"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6" name="Text 3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417514" y="4303713"/>
            <a:ext cx="5796770" cy="234000"/>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7" name="Content 2 Placeholder">
            <a:extLst>
              <a:ext uri="{FF2B5EF4-FFF2-40B4-BE49-F238E27FC236}">
                <a16:creationId xmlns:a16="http://schemas.microsoft.com/office/drawing/2014/main" id="{00F6F290-419F-9C46-91D9-2F1AF8399D8A}"/>
              </a:ext>
            </a:extLst>
          </p:cNvPr>
          <p:cNvSpPr>
            <a:spLocks noGrp="1"/>
          </p:cNvSpPr>
          <p:nvPr>
            <p:ph idx="35" hasCustomPrompt="1"/>
          </p:nvPr>
        </p:nvSpPr>
        <p:spPr>
          <a:xfrm>
            <a:off x="6792435" y="2133763"/>
            <a:ext cx="5795962" cy="1927972"/>
          </a:xfrm>
        </p:spPr>
        <p:txBody>
          <a:bodyPr/>
          <a:lstStyle>
            <a:lvl1pPr marL="179388" indent="-179388"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tabLst/>
              <a:defRPr lang="en-US" sz="1600" kern="1200" dirty="0">
                <a:solidFill>
                  <a:srgbClr val="333333"/>
                </a:solidFill>
                <a:latin typeface="+mn-lt"/>
                <a:ea typeface="+mn-ea"/>
                <a:cs typeface="+mn-cs"/>
              </a:defRPr>
            </a:lvl1pPr>
            <a:lvl2pPr marL="360363" indent="-180975"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tabLst/>
              <a:defRPr lang="en-US" sz="1600" kern="1200" dirty="0">
                <a:solidFill>
                  <a:srgbClr val="333333"/>
                </a:solidFill>
                <a:latin typeface="+mn-lt"/>
                <a:ea typeface="+mn-ea"/>
                <a:cs typeface="+mn-cs"/>
              </a:defRPr>
            </a:lvl2pPr>
            <a:lvl3pPr marL="539750" indent="-179388"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3" name="Text 2 Placeholder">
            <a:extLst>
              <a:ext uri="{FF2B5EF4-FFF2-40B4-BE49-F238E27FC236}">
                <a16:creationId xmlns:a16="http://schemas.microsoft.com/office/drawing/2014/main" id="{C5BDBC06-2181-4F76-B8BA-BD7017D164A3}"/>
              </a:ext>
            </a:extLst>
          </p:cNvPr>
          <p:cNvSpPr>
            <a:spLocks noGrp="1"/>
          </p:cNvSpPr>
          <p:nvPr>
            <p:ph type="body" sz="quarter" idx="31" hasCustomPrompt="1"/>
          </p:nvPr>
        </p:nvSpPr>
        <p:spPr>
          <a:xfrm>
            <a:off x="6789761" y="1749427"/>
            <a:ext cx="5803120" cy="234867"/>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2" name="Content 1 Placeholder">
            <a:extLst>
              <a:ext uri="{FF2B5EF4-FFF2-40B4-BE49-F238E27FC236}">
                <a16:creationId xmlns:a16="http://schemas.microsoft.com/office/drawing/2014/main" id="{748B4F1A-76EF-C947-BA3B-14C0B77A8444}"/>
              </a:ext>
            </a:extLst>
          </p:cNvPr>
          <p:cNvSpPr>
            <a:spLocks noGrp="1"/>
          </p:cNvSpPr>
          <p:nvPr>
            <p:ph idx="34" hasCustomPrompt="1"/>
          </p:nvPr>
        </p:nvSpPr>
        <p:spPr>
          <a:xfrm>
            <a:off x="417514" y="2133763"/>
            <a:ext cx="5795962" cy="1927971"/>
          </a:xfrm>
        </p:spPr>
        <p:txBody>
          <a:bodyPr/>
          <a:lstStyle>
            <a:lvl1pPr marL="179388" indent="-179388">
              <a:lnSpc>
                <a:spcPct val="112000"/>
              </a:lnSpc>
              <a:spcBef>
                <a:spcPts val="600"/>
              </a:spcBef>
              <a:spcAft>
                <a:spcPts val="600"/>
              </a:spcAft>
              <a:buClr>
                <a:srgbClr val="DB0011"/>
              </a:buClr>
              <a:buSzPct val="80000"/>
              <a:buFont typeface="Wingdings" panose="05000000000000000000" pitchFamily="2" charset="2"/>
              <a:buChar char=""/>
              <a:tabLst/>
              <a:defRPr sz="1600"/>
            </a:lvl1pPr>
            <a:lvl2pPr marL="360363" indent="-180975">
              <a:lnSpc>
                <a:spcPct val="112000"/>
              </a:lnSpc>
              <a:spcBef>
                <a:spcPts val="600"/>
              </a:spcBef>
              <a:spcAft>
                <a:spcPts val="600"/>
              </a:spcAft>
              <a:buClr>
                <a:srgbClr val="DB0011"/>
              </a:buClr>
              <a:buSzPct val="100000"/>
              <a:buFont typeface="Univers Next for HSBC Light" panose="020B0403030202020203" pitchFamily="34" charset="0"/>
              <a:buChar char="•"/>
              <a:tabLst/>
              <a:defRPr sz="1600"/>
            </a:lvl2pPr>
            <a:lvl3pPr marL="539750" indent="-179388">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417514" y="1749427"/>
            <a:ext cx="5796770" cy="234867"/>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19"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5" name="Slide title">
            <a:extLst>
              <a:ext uri="{FF2B5EF4-FFF2-40B4-BE49-F238E27FC236}">
                <a16:creationId xmlns:a16="http://schemas.microsoft.com/office/drawing/2014/main" id="{AB194455-85F6-CA47-8EC2-E7F6E46AB72E}"/>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315057875"/>
      </p:ext>
    </p:extLst>
  </p:cSld>
  <p:clrMapOvr>
    <a:masterClrMapping/>
  </p:clrMapOvr>
  <p:extLst>
    <p:ext uri="{DCECCB84-F9BA-43D5-87BE-67443E8EF086}">
      <p15:sldGuideLst xmlns:p15="http://schemas.microsoft.com/office/powerpoint/2012/main">
        <p15:guide id="1" orient="horz" pos="2561" userDrawn="1">
          <p15:clr>
            <a:srgbClr val="FBAE40"/>
          </p15:clr>
        </p15:guide>
        <p15:guide id="2" orient="horz" pos="2711" userDrawn="1">
          <p15:clr>
            <a:srgbClr val="FBAE40"/>
          </p15:clr>
        </p15:guide>
        <p15:guide id="3" pos="3913" userDrawn="1">
          <p15:clr>
            <a:srgbClr val="FBAE40"/>
          </p15:clr>
        </p15:guide>
        <p15:guide id="4" pos="42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conic Big and Light Dark">
    <p:bg>
      <p:bgPr>
        <a:solidFill>
          <a:schemeClr val="bg2">
            <a:lumMod val="25000"/>
          </a:schemeClr>
        </a:solidFill>
        <a:effectLst/>
      </p:bgPr>
    </p:bg>
    <p:spTree>
      <p:nvGrpSpPr>
        <p:cNvPr id="1" name=""/>
        <p:cNvGrpSpPr/>
        <p:nvPr/>
      </p:nvGrpSpPr>
      <p:grpSpPr>
        <a:xfrm>
          <a:off x="0" y="0"/>
          <a:ext cx="0" cy="0"/>
          <a:chOff x="0" y="0"/>
          <a:chExt cx="0" cy="0"/>
        </a:xfrm>
      </p:grpSpPr>
      <p:pic>
        <p:nvPicPr>
          <p:cNvPr id="15" name="HSBC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7643" cy="1185889"/>
          </a:xfrm>
          <a:prstGeom prst="rect">
            <a:avLst/>
          </a:prstGeom>
        </p:spPr>
      </p:pic>
      <p:sp>
        <p:nvSpPr>
          <p:cNvPr id="6" name="Text Placeholder">
            <a:extLst>
              <a:ext uri="{FF2B5EF4-FFF2-40B4-BE49-F238E27FC236}">
                <a16:creationId xmlns:a16="http://schemas.microsoft.com/office/drawing/2014/main" id="{D4756445-9876-FD44-A110-1E91BCD78D1A}"/>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chemeClr val="bg1"/>
                </a:solidFill>
              </a:defRPr>
            </a:lvl1pPr>
          </a:lstStyle>
          <a:p>
            <a:pPr>
              <a:lnSpc>
                <a:spcPct val="80000"/>
              </a:lnSpc>
            </a:pPr>
            <a:r>
              <a:rPr lang="en-US" dirty="0"/>
              <a:t>Prepared by:	XXXXXXXXXXX</a:t>
            </a:r>
          </a:p>
          <a:p>
            <a:pPr>
              <a:lnSpc>
                <a:spcPct val="80000"/>
              </a:lnSpc>
            </a:pPr>
            <a:r>
              <a:rPr lang="en-US" dirty="0"/>
              <a:t>Date:	XX Month XX22</a:t>
            </a:r>
          </a:p>
        </p:txBody>
      </p:sp>
      <p:sp>
        <p:nvSpPr>
          <p:cNvPr id="18" name="Presentation Subtitle">
            <a:extLst>
              <a:ext uri="{FF2B5EF4-FFF2-40B4-BE49-F238E27FC236}">
                <a16:creationId xmlns:a16="http://schemas.microsoft.com/office/drawing/2014/main" id="{8FA733DE-5AA2-4C49-A555-403AF11E2650}"/>
              </a:ext>
            </a:extLst>
          </p:cNvPr>
          <p:cNvSpPr>
            <a:spLocks noGrp="1"/>
          </p:cNvSpPr>
          <p:nvPr>
            <p:ph type="subTitle" idx="1" hasCustomPrompt="1"/>
          </p:nvPr>
        </p:nvSpPr>
        <p:spPr>
          <a:xfrm>
            <a:off x="419418" y="4159100"/>
            <a:ext cx="3882152" cy="667849"/>
          </a:xfrm>
        </p:spPr>
        <p:txBody>
          <a:bodyPr anchor="b">
            <a:normAutofit/>
          </a:bodyPr>
          <a:lstStyle>
            <a:lvl1pPr marL="0" indent="0" algn="l">
              <a:buNone/>
              <a:defRPr sz="1600" b="1">
                <a:solidFill>
                  <a:schemeClr val="bg1"/>
                </a:solidFill>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17" name="Presentation title">
            <a:extLst>
              <a:ext uri="{FF2B5EF4-FFF2-40B4-BE49-F238E27FC236}">
                <a16:creationId xmlns:a16="http://schemas.microsoft.com/office/drawing/2014/main" id="{8EDAE758-33DB-3245-8D6C-ADCF9E9175B7}"/>
              </a:ext>
            </a:extLst>
          </p:cNvPr>
          <p:cNvSpPr>
            <a:spLocks noGrp="1"/>
          </p:cNvSpPr>
          <p:nvPr>
            <p:ph type="ctrTitle"/>
          </p:nvPr>
        </p:nvSpPr>
        <p:spPr>
          <a:xfrm>
            <a:off x="340063" y="415927"/>
            <a:ext cx="8022385" cy="1340124"/>
          </a:xfrm>
        </p:spPr>
        <p:txBody>
          <a:bodyPr anchor="t" anchorCtr="0"/>
          <a:lstStyle>
            <a:lvl1pPr algn="l">
              <a:lnSpc>
                <a:spcPct val="80000"/>
              </a:lnSpc>
              <a:defRPr sz="7200" b="0" i="0" spc="-80" baseline="0">
                <a:solidFill>
                  <a:schemeClr val="bg1"/>
                </a:solidFill>
                <a:latin typeface="Univers Next for HSBC Light" panose="020B0403030202020203" pitchFamily="34" charset="0"/>
              </a:defRPr>
            </a:lvl1pPr>
          </a:lstStyle>
          <a:p>
            <a:r>
              <a:rPr lang="en-GB" dirty="0"/>
              <a:t>Click to edit Master title style</a:t>
            </a:r>
          </a:p>
        </p:txBody>
      </p:sp>
    </p:spTree>
    <p:extLst>
      <p:ext uri="{BB962C8B-B14F-4D97-AF65-F5344CB8AC3E}">
        <p14:creationId xmlns:p14="http://schemas.microsoft.com/office/powerpoint/2010/main" val="753591676"/>
      </p:ext>
    </p:extLst>
  </p:cSld>
  <p:clrMapOvr>
    <a:masterClrMapping/>
  </p:clrMapOvr>
  <p:extLst>
    <p:ext uri="{DCECCB84-F9BA-43D5-87BE-67443E8EF086}">
      <p15:sldGuideLst xmlns:p15="http://schemas.microsoft.com/office/powerpoint/2012/main">
        <p15:guide id="1" orient="horz" pos="36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2/3">
    <p:spTree>
      <p:nvGrpSpPr>
        <p:cNvPr id="1" name=""/>
        <p:cNvGrpSpPr/>
        <p:nvPr/>
      </p:nvGrpSpPr>
      <p:grpSpPr>
        <a:xfrm>
          <a:off x="0" y="0"/>
          <a:ext cx="0" cy="0"/>
          <a:chOff x="0" y="0"/>
          <a:chExt cx="0" cy="0"/>
        </a:xfrm>
      </p:grpSpPr>
      <p:sp>
        <p:nvSpPr>
          <p:cNvPr id="11" name="Notes Placeholder">
            <a:extLst>
              <a:ext uri="{FF2B5EF4-FFF2-40B4-BE49-F238E27FC236}">
                <a16:creationId xmlns:a16="http://schemas.microsoft.com/office/drawing/2014/main" id="{C689CC95-10F6-449C-8F52-0C6740A86BC8}"/>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2 Placeholder"/>
          <p:cNvSpPr>
            <a:spLocks noGrp="1"/>
          </p:cNvSpPr>
          <p:nvPr>
            <p:ph idx="14" hasCustomPrompt="1"/>
          </p:nvPr>
        </p:nvSpPr>
        <p:spPr>
          <a:xfrm>
            <a:off x="4561202" y="1761301"/>
            <a:ext cx="8024500" cy="4741100"/>
          </a:xfrm>
        </p:spPr>
        <p:txBody>
          <a:bodyPr/>
          <a:lstStyle>
            <a:lvl1pPr>
              <a:lnSpc>
                <a:spcPct val="125000"/>
              </a:lnSpc>
              <a:spcBef>
                <a:spcPts val="0"/>
              </a:spcBef>
              <a:spcAft>
                <a:spcPts val="600"/>
              </a:spcAft>
              <a:buClr>
                <a:srgbClr val="DB0011"/>
              </a:buClr>
              <a:buSzPct val="90000"/>
              <a:defRPr sz="1600" b="0" i="0">
                <a:latin typeface="Univers Next for HSBC Light" panose="020B0403030202020203" pitchFamily="34" charset="0"/>
              </a:defRPr>
            </a:lvl1pPr>
            <a:lvl2pPr algn="l" defTabSz="975208" rtl="0" eaLnBrk="1" latinLnBrk="0" hangingPunct="1">
              <a:lnSpc>
                <a:spcPct val="112000"/>
              </a:lnSpc>
              <a:spcBef>
                <a:spcPts val="0"/>
              </a:spcBef>
              <a:spcAft>
                <a:spcPts val="1200"/>
              </a:spcAft>
              <a:buClr>
                <a:srgbClr val="DB0011"/>
              </a:buClr>
              <a:buSzPct val="90000"/>
              <a:defRPr lang="en-US" sz="1600" kern="1200" dirty="0">
                <a:solidFill>
                  <a:srgbClr val="333333"/>
                </a:solidFill>
                <a:latin typeface="+mn-lt"/>
                <a:ea typeface="+mn-ea"/>
                <a:cs typeface="+mn-cs"/>
              </a:defRPr>
            </a:lvl2pPr>
            <a:lvl3pPr algn="l" defTabSz="975208" rtl="0" eaLnBrk="1" latinLnBrk="0" hangingPunct="1">
              <a:lnSpc>
                <a:spcPct val="112000"/>
              </a:lnSpc>
              <a:spcBef>
                <a:spcPts val="0"/>
              </a:spcBef>
              <a:spcAft>
                <a:spcPts val="1200"/>
              </a:spcAft>
              <a:buClr>
                <a:srgbClr val="DB0011"/>
              </a:buClr>
              <a:buSzPct val="90000"/>
              <a:defRPr lang="en-US" sz="1600" kern="1200" dirty="0">
                <a:solidFill>
                  <a:srgbClr val="333333"/>
                </a:solidFill>
                <a:latin typeface="+mn-lt"/>
                <a:ea typeface="+mn-ea"/>
                <a:cs typeface="+mn-cs"/>
              </a:defRPr>
            </a:lvl3pPr>
            <a:lvl4pPr algn="l" defTabSz="975208" rtl="0" eaLnBrk="1" latinLnBrk="0" hangingPunct="1">
              <a:lnSpc>
                <a:spcPct val="112000"/>
              </a:lnSpc>
              <a:spcBef>
                <a:spcPts val="0"/>
              </a:spcBef>
              <a:spcAft>
                <a:spcPts val="1200"/>
              </a:spcAft>
              <a:buClr>
                <a:srgbClr val="DB0011"/>
              </a:buClr>
              <a:buSzPct val="90000"/>
              <a:defRPr lang="en-US" sz="1600" kern="1200" dirty="0">
                <a:solidFill>
                  <a:srgbClr val="333333"/>
                </a:solidFill>
                <a:latin typeface="+mn-lt"/>
                <a:ea typeface="+mn-ea"/>
                <a:cs typeface="+mn-cs"/>
              </a:defRPr>
            </a:lvl4pPr>
            <a:lvl5pPr algn="l" defTabSz="975208" rtl="0" eaLnBrk="1" latinLnBrk="0" hangingPunct="1">
              <a:lnSpc>
                <a:spcPct val="112000"/>
              </a:lnSpc>
              <a:spcBef>
                <a:spcPts val="0"/>
              </a:spcBef>
              <a:spcAft>
                <a:spcPts val="1200"/>
              </a:spcAft>
              <a:buClr>
                <a:srgbClr val="DB0011"/>
              </a:buClr>
              <a:buSzPct val="90000"/>
              <a:defRPr lang="en-GB" sz="16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1 Placeholder">
            <a:extLst>
              <a:ext uri="{FF2B5EF4-FFF2-40B4-BE49-F238E27FC236}">
                <a16:creationId xmlns:a16="http://schemas.microsoft.com/office/drawing/2014/main" id="{B6D3A93A-7ADB-4F58-9585-7CDA4DA8F3D6}"/>
              </a:ext>
            </a:extLst>
          </p:cNvPr>
          <p:cNvSpPr>
            <a:spLocks noGrp="1"/>
          </p:cNvSpPr>
          <p:nvPr>
            <p:ph sz="quarter" idx="16" hasCustomPrompt="1"/>
          </p:nvPr>
        </p:nvSpPr>
        <p:spPr>
          <a:xfrm>
            <a:off x="424801" y="1761301"/>
            <a:ext cx="3878025" cy="4741098"/>
          </a:xfrm>
        </p:spPr>
        <p:txBody>
          <a:bodyPr/>
          <a:lstStyle>
            <a:lvl1pPr>
              <a:lnSpc>
                <a:spcPct val="112000"/>
              </a:lnSpc>
              <a:spcBef>
                <a:spcPts val="0"/>
              </a:spcBef>
              <a:spcAft>
                <a:spcPts val="600"/>
              </a:spcAft>
              <a:buClr>
                <a:srgbClr val="DB0011"/>
              </a:buClr>
              <a:defRPr sz="1600" b="0" i="0">
                <a:latin typeface="Univers Next for HSBC Light" panose="020B0403030202020203" pitchFamily="34" charset="0"/>
              </a:defRPr>
            </a:lvl1pPr>
            <a:lvl2pPr>
              <a:lnSpc>
                <a:spcPct val="112000"/>
              </a:lnSpc>
              <a:spcBef>
                <a:spcPts val="0"/>
              </a:spcBef>
              <a:spcAft>
                <a:spcPts val="1200"/>
              </a:spcAft>
              <a:buClr>
                <a:srgbClr val="DB0011"/>
              </a:buClr>
              <a:defRPr sz="1600"/>
            </a:lvl2pPr>
            <a:lvl3pPr>
              <a:lnSpc>
                <a:spcPct val="112000"/>
              </a:lnSpc>
              <a:spcBef>
                <a:spcPts val="0"/>
              </a:spcBef>
              <a:spcAft>
                <a:spcPts val="1200"/>
              </a:spcAft>
              <a:buClr>
                <a:srgbClr val="DB0011"/>
              </a:buClr>
              <a:buSzPct val="90000"/>
              <a:defRPr sz="1600"/>
            </a:lvl3pPr>
            <a:lvl4pPr>
              <a:lnSpc>
                <a:spcPct val="112000"/>
              </a:lnSpc>
              <a:spcBef>
                <a:spcPts val="0"/>
              </a:spcBef>
              <a:spcAft>
                <a:spcPts val="1200"/>
              </a:spcAft>
              <a:buClr>
                <a:srgbClr val="DB0011"/>
              </a:buClr>
              <a:defRPr sz="1600"/>
            </a:lvl4pPr>
            <a:lvl5pPr>
              <a:lnSpc>
                <a:spcPct val="112000"/>
              </a:lnSpc>
              <a:spcBef>
                <a:spcPts val="0"/>
              </a:spcBef>
              <a:spcAft>
                <a:spcPts val="1200"/>
              </a:spcAft>
              <a:buClr>
                <a:srgbClr val="DB0011"/>
              </a:buCl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2" name="Slide title">
            <a:extLst>
              <a:ext uri="{FF2B5EF4-FFF2-40B4-BE49-F238E27FC236}">
                <a16:creationId xmlns:a16="http://schemas.microsoft.com/office/drawing/2014/main" id="{D3B12552-9BA2-914A-8505-B0E8EA219BF8}"/>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40761915"/>
      </p:ext>
    </p:extLst>
  </p:cSld>
  <p:clrMapOvr>
    <a:masterClrMapping/>
  </p:clrMapOvr>
  <p:extLst>
    <p:ext uri="{DCECCB84-F9BA-43D5-87BE-67443E8EF086}">
      <p15:sldGuideLst xmlns:p15="http://schemas.microsoft.com/office/powerpoint/2012/main">
        <p15:guide id="1" pos="2710" userDrawn="1">
          <p15:clr>
            <a:srgbClr val="FBAE40"/>
          </p15:clr>
        </p15:guide>
        <p15:guide id="2" pos="286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12" name="Notes Placeholder">
            <a:extLst>
              <a:ext uri="{FF2B5EF4-FFF2-40B4-BE49-F238E27FC236}">
                <a16:creationId xmlns:a16="http://schemas.microsoft.com/office/drawing/2014/main" id="{CA01C93A-73FF-414D-8492-499A56F98600}"/>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0" name="Content 3 Placeholder"/>
          <p:cNvSpPr>
            <a:spLocks noGrp="1"/>
          </p:cNvSpPr>
          <p:nvPr>
            <p:ph idx="15" hasCustomPrompt="1"/>
          </p:nvPr>
        </p:nvSpPr>
        <p:spPr>
          <a:xfrm>
            <a:off x="8971200" y="1749425"/>
            <a:ext cx="3621600" cy="4752975"/>
          </a:xfrm>
        </p:spPr>
        <p:txBody>
          <a:bodyPr/>
          <a:lstStyle>
            <a:lvl1pPr>
              <a:lnSpc>
                <a:spcPct val="125000"/>
              </a:lnSpc>
              <a:spcBef>
                <a:spcPts val="0"/>
              </a:spcBef>
              <a:spcAft>
                <a:spcPts val="600"/>
              </a:spcAft>
              <a:buClr>
                <a:srgbClr val="DB0011"/>
              </a:buClr>
              <a:buSzPct val="90000"/>
              <a:defRPr sz="1600"/>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2 Placeholder"/>
          <p:cNvSpPr>
            <a:spLocks noGrp="1"/>
          </p:cNvSpPr>
          <p:nvPr>
            <p:ph idx="14" hasCustomPrompt="1"/>
          </p:nvPr>
        </p:nvSpPr>
        <p:spPr>
          <a:xfrm>
            <a:off x="4689219" y="1749425"/>
            <a:ext cx="3621600" cy="4752975"/>
          </a:xfrm>
        </p:spPr>
        <p:txBody>
          <a:bodyPr/>
          <a:lstStyle>
            <a:lvl1pPr>
              <a:lnSpc>
                <a:spcPct val="125000"/>
              </a:lnSpc>
              <a:spcBef>
                <a:spcPts val="0"/>
              </a:spcBef>
              <a:spcAft>
                <a:spcPts val="600"/>
              </a:spcAft>
              <a:buClr>
                <a:srgbClr val="DB0011"/>
              </a:buClr>
              <a:buSzPct val="90000"/>
              <a:defRPr lang="en-US" sz="1600" kern="1200" dirty="0">
                <a:solidFill>
                  <a:srgbClr val="333333"/>
                </a:solidFill>
                <a:latin typeface="+mn-lt"/>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1 Placeholder"/>
          <p:cNvSpPr>
            <a:spLocks noGrp="1"/>
          </p:cNvSpPr>
          <p:nvPr>
            <p:ph idx="1" hasCustomPrompt="1"/>
          </p:nvPr>
        </p:nvSpPr>
        <p:spPr>
          <a:xfrm>
            <a:off x="424800" y="1749425"/>
            <a:ext cx="3621600" cy="4752975"/>
          </a:xfrm>
        </p:spPr>
        <p:txBody>
          <a:bodyPr/>
          <a:lstStyle>
            <a:lvl1pPr>
              <a:lnSpc>
                <a:spcPct val="125000"/>
              </a:lnSpc>
              <a:spcBef>
                <a:spcPts val="0"/>
              </a:spcBef>
              <a:spcAft>
                <a:spcPts val="600"/>
              </a:spcAft>
              <a:buClr>
                <a:srgbClr val="DB0011"/>
              </a:buClr>
              <a:buSzPct val="90000"/>
              <a:defRPr sz="1600"/>
            </a:lvl1pPr>
            <a:lvl2pPr>
              <a:lnSpc>
                <a:spcPct val="112000"/>
              </a:lnSpc>
              <a:spcAft>
                <a:spcPts val="600"/>
              </a:spcAft>
              <a:buClr>
                <a:srgbClr val="DB0011"/>
              </a:buClr>
              <a:buSzPct val="80000"/>
              <a:defRPr sz="1600"/>
            </a:lvl2pPr>
            <a:lvl3pPr>
              <a:lnSpc>
                <a:spcPct val="112000"/>
              </a:lnSpc>
              <a:spcAft>
                <a:spcPts val="600"/>
              </a:spcAft>
              <a:buClr>
                <a:srgbClr val="DB0011"/>
              </a:buClr>
              <a:buSzPct val="100000"/>
              <a:defRPr sz="1600"/>
            </a:lvl3pPr>
            <a:lvl4pPr>
              <a:lnSpc>
                <a:spcPct val="112000"/>
              </a:lnSpc>
              <a:spcAft>
                <a:spcPts val="600"/>
              </a:spcAft>
              <a:buClr>
                <a:srgbClr val="DB0011"/>
              </a:buClr>
              <a:buSzPct val="100000"/>
              <a:defRPr sz="1600"/>
            </a:lvl4pPr>
            <a:lvl5pPr>
              <a:lnSpc>
                <a:spcPct val="112000"/>
              </a:lnSpc>
              <a:spcAft>
                <a:spcPts val="600"/>
              </a:spcAft>
              <a:buClr>
                <a:srgbClr val="DB0011"/>
              </a:buClr>
              <a:buSzPct val="100000"/>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3" name="Slide title">
            <a:extLst>
              <a:ext uri="{FF2B5EF4-FFF2-40B4-BE49-F238E27FC236}">
                <a16:creationId xmlns:a16="http://schemas.microsoft.com/office/drawing/2014/main" id="{7CDEF5A9-5CC7-6645-9D2F-A2D4DB33EAFF}"/>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964680172"/>
      </p:ext>
    </p:extLst>
  </p:cSld>
  <p:clrMapOvr>
    <a:masterClrMapping/>
  </p:clrMapOvr>
  <p:extLst>
    <p:ext uri="{DCECCB84-F9BA-43D5-87BE-67443E8EF086}">
      <p15:sldGuideLst xmlns:p15="http://schemas.microsoft.com/office/powerpoint/2012/main">
        <p15:guide id="1" pos="2949" userDrawn="1">
          <p15:clr>
            <a:srgbClr val="FBAE40"/>
          </p15:clr>
        </p15:guide>
        <p15:guide id="2" pos="2553" userDrawn="1">
          <p15:clr>
            <a:srgbClr val="FBAE40"/>
          </p15:clr>
        </p15:guide>
        <p15:guide id="3" pos="5240" userDrawn="1">
          <p15:clr>
            <a:srgbClr val="FBAE40"/>
          </p15:clr>
        </p15:guide>
        <p15:guide id="4" pos="563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5" name="Notes">
            <a:extLst>
              <a:ext uri="{FF2B5EF4-FFF2-40B4-BE49-F238E27FC236}">
                <a16:creationId xmlns:a16="http://schemas.microsoft.com/office/drawing/2014/main" id="{6F9A25D4-5FA6-44F3-BBBE-488D883DE3E3}"/>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4" name="Text 4 Placeholder"/>
          <p:cNvSpPr>
            <a:spLocks noGrp="1"/>
          </p:cNvSpPr>
          <p:nvPr>
            <p:ph type="body" sz="quarter" idx="19" hasCustomPrompt="1"/>
          </p:nvPr>
        </p:nvSpPr>
        <p:spPr>
          <a:xfrm>
            <a:off x="8519140" y="1749602"/>
            <a:ext cx="2361600" cy="4752798"/>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0"/>
              </a:spcBef>
              <a:spcAft>
                <a:spcPts val="12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3 Placeholder"/>
          <p:cNvSpPr>
            <a:spLocks noGrp="1"/>
          </p:cNvSpPr>
          <p:nvPr>
            <p:ph type="body" sz="quarter" idx="21" hasCustomPrompt="1"/>
          </p:nvPr>
        </p:nvSpPr>
        <p:spPr>
          <a:xfrm>
            <a:off x="5821026" y="1749602"/>
            <a:ext cx="2361600" cy="4752798"/>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0"/>
              </a:spcBef>
              <a:spcAft>
                <a:spcPts val="12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2 Placeholder"/>
          <p:cNvSpPr>
            <a:spLocks noGrp="1"/>
          </p:cNvSpPr>
          <p:nvPr>
            <p:ph type="body" sz="quarter" idx="15" hasCustomPrompt="1"/>
          </p:nvPr>
        </p:nvSpPr>
        <p:spPr>
          <a:xfrm>
            <a:off x="3122914" y="1749602"/>
            <a:ext cx="2361600" cy="4752798"/>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0"/>
              </a:spcBef>
              <a:spcAft>
                <a:spcPts val="12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laceholder"/>
          <p:cNvSpPr>
            <a:spLocks noGrp="1"/>
          </p:cNvSpPr>
          <p:nvPr>
            <p:ph type="body" sz="quarter" idx="17" hasCustomPrompt="1"/>
          </p:nvPr>
        </p:nvSpPr>
        <p:spPr>
          <a:xfrm>
            <a:off x="424801" y="1749602"/>
            <a:ext cx="2361600" cy="4752798"/>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Bef>
                <a:spcPts val="0"/>
              </a:spcBef>
              <a:spcAft>
                <a:spcPts val="1200"/>
              </a:spcAft>
              <a:buClr>
                <a:srgbClr val="DB0011"/>
              </a:buClr>
              <a:defRPr sz="1600"/>
            </a:lvl2pPr>
            <a:lvl3pPr marL="449263" indent="-176213">
              <a:lnSpc>
                <a:spcPct val="112000"/>
              </a:lnSpc>
              <a:spcBef>
                <a:spcPts val="0"/>
              </a:spcBef>
              <a:spcAft>
                <a:spcPts val="1200"/>
              </a:spcAft>
              <a:buClr>
                <a:srgbClr val="DB0011"/>
              </a:buClr>
              <a:defRPr sz="1600"/>
            </a:lvl3pPr>
            <a:lvl4pPr marL="625475" indent="-176213">
              <a:lnSpc>
                <a:spcPct val="112000"/>
              </a:lnSpc>
              <a:spcBef>
                <a:spcPts val="0"/>
              </a:spcBef>
              <a:spcAft>
                <a:spcPts val="1200"/>
              </a:spcAft>
              <a:buClr>
                <a:srgbClr val="DB0011"/>
              </a:buClr>
              <a:defRPr sz="1600"/>
            </a:lvl4pPr>
            <a:lvl5pPr marL="801688" indent="-176213">
              <a:lnSpc>
                <a:spcPct val="112000"/>
              </a:lnSpc>
              <a:spcBef>
                <a:spcPts val="0"/>
              </a:spcBef>
              <a:spcAft>
                <a:spcPts val="12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7" name="Slide title">
            <a:extLst>
              <a:ext uri="{FF2B5EF4-FFF2-40B4-BE49-F238E27FC236}">
                <a16:creationId xmlns:a16="http://schemas.microsoft.com/office/drawing/2014/main" id="{FC9901BA-31B2-7641-8D43-05327109BC27}"/>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56269606"/>
      </p:ext>
    </p:extLst>
  </p:cSld>
  <p:clrMapOvr>
    <a:masterClrMapping/>
  </p:clrMapOvr>
  <p:extLst>
    <p:ext uri="{DCECCB84-F9BA-43D5-87BE-67443E8EF086}">
      <p15:sldGuideLst xmlns:p15="http://schemas.microsoft.com/office/powerpoint/2012/main">
        <p15:guide id="1" pos="3663" userDrawn="1">
          <p15:clr>
            <a:srgbClr val="FBAE40"/>
          </p15:clr>
        </p15:guide>
        <p15:guide id="2" pos="1759" userDrawn="1">
          <p15:clr>
            <a:srgbClr val="FBAE40"/>
          </p15:clr>
        </p15:guide>
        <p15:guide id="3" pos="1964" userDrawn="1">
          <p15:clr>
            <a:srgbClr val="FBAE40"/>
          </p15:clr>
        </p15:guide>
        <p15:guide id="4" pos="3456" userDrawn="1">
          <p15:clr>
            <a:srgbClr val="FBAE40"/>
          </p15:clr>
        </p15:guide>
        <p15:guide id="5" pos="5155" userDrawn="1">
          <p15:clr>
            <a:srgbClr val="FBAE40"/>
          </p15:clr>
        </p15:guide>
        <p15:guide id="6" pos="5360" userDrawn="1">
          <p15:clr>
            <a:srgbClr val="FBAE40"/>
          </p15:clr>
        </p15:guide>
        <p15:guide id="7" pos="686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223AC804-B633-474C-BDFD-72ABD94CAEC9}"/>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2" name="Text 6 Placeholder">
            <a:extLst>
              <a:ext uri="{FF2B5EF4-FFF2-40B4-BE49-F238E27FC236}">
                <a16:creationId xmlns:a16="http://schemas.microsoft.com/office/drawing/2014/main" id="{990F1C07-80A2-1D47-B6DB-74F05BD1C121}"/>
              </a:ext>
            </a:extLst>
          </p:cNvPr>
          <p:cNvSpPr>
            <a:spLocks noGrp="1"/>
          </p:cNvSpPr>
          <p:nvPr>
            <p:ph type="body" sz="quarter" idx="34" hasCustomPrompt="1"/>
          </p:nvPr>
        </p:nvSpPr>
        <p:spPr>
          <a:xfrm>
            <a:off x="10774801"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5 Placeholder">
            <a:extLst>
              <a:ext uri="{FF2B5EF4-FFF2-40B4-BE49-F238E27FC236}">
                <a16:creationId xmlns:a16="http://schemas.microsoft.com/office/drawing/2014/main" id="{84B39896-E006-0C47-BA29-A0FE1772DC3D}"/>
              </a:ext>
            </a:extLst>
          </p:cNvPr>
          <p:cNvSpPr>
            <a:spLocks noGrp="1"/>
          </p:cNvSpPr>
          <p:nvPr>
            <p:ph type="body" sz="quarter" idx="33" hasCustomPrompt="1"/>
          </p:nvPr>
        </p:nvSpPr>
        <p:spPr>
          <a:xfrm>
            <a:off x="8702364"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4 Placeholder">
            <a:extLst>
              <a:ext uri="{FF2B5EF4-FFF2-40B4-BE49-F238E27FC236}">
                <a16:creationId xmlns:a16="http://schemas.microsoft.com/office/drawing/2014/main" id="{B9842C36-EDF3-8641-B563-FF34B648DA26}"/>
              </a:ext>
            </a:extLst>
          </p:cNvPr>
          <p:cNvSpPr>
            <a:spLocks noGrp="1"/>
          </p:cNvSpPr>
          <p:nvPr>
            <p:ph type="body" sz="quarter" idx="32" hasCustomPrompt="1"/>
          </p:nvPr>
        </p:nvSpPr>
        <p:spPr>
          <a:xfrm>
            <a:off x="6630671"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3 Placeholder">
            <a:extLst>
              <a:ext uri="{FF2B5EF4-FFF2-40B4-BE49-F238E27FC236}">
                <a16:creationId xmlns:a16="http://schemas.microsoft.com/office/drawing/2014/main" id="{9CA066B1-A2F3-734D-8DC1-0401D0AA282D}"/>
              </a:ext>
            </a:extLst>
          </p:cNvPr>
          <p:cNvSpPr>
            <a:spLocks noGrp="1"/>
          </p:cNvSpPr>
          <p:nvPr>
            <p:ph type="body" sz="quarter" idx="31" hasCustomPrompt="1"/>
          </p:nvPr>
        </p:nvSpPr>
        <p:spPr>
          <a:xfrm>
            <a:off x="4563750"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2 Placeholder">
            <a:extLst>
              <a:ext uri="{FF2B5EF4-FFF2-40B4-BE49-F238E27FC236}">
                <a16:creationId xmlns:a16="http://schemas.microsoft.com/office/drawing/2014/main" id="{EA784B5D-3637-F64D-B490-7109FF544AD5}"/>
              </a:ext>
            </a:extLst>
          </p:cNvPr>
          <p:cNvSpPr>
            <a:spLocks noGrp="1"/>
          </p:cNvSpPr>
          <p:nvPr>
            <p:ph type="body" sz="quarter" idx="30" hasCustomPrompt="1"/>
          </p:nvPr>
        </p:nvSpPr>
        <p:spPr>
          <a:xfrm>
            <a:off x="2504764"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laceholder"/>
          <p:cNvSpPr>
            <a:spLocks noGrp="1"/>
          </p:cNvSpPr>
          <p:nvPr>
            <p:ph type="body" sz="quarter" idx="17" hasCustomPrompt="1"/>
          </p:nvPr>
        </p:nvSpPr>
        <p:spPr>
          <a:xfrm>
            <a:off x="424801" y="1758227"/>
            <a:ext cx="1818000" cy="4744173"/>
          </a:xfrm>
        </p:spPr>
        <p:txBody>
          <a:bodyPr>
            <a:noAutofit/>
          </a:bodyPr>
          <a:lstStyle>
            <a:lvl1pPr marL="0" indent="0">
              <a:lnSpc>
                <a:spcPct val="80000"/>
              </a:lnSpc>
              <a:spcBef>
                <a:spcPts val="0"/>
              </a:spcBef>
              <a:spcAft>
                <a:spcPts val="600"/>
              </a:spcAft>
              <a:buClr>
                <a:srgbClr val="DB0011"/>
              </a:buClr>
              <a:defRPr sz="1600"/>
            </a:lvl1pPr>
            <a:lvl2pPr marL="179388" indent="-179388">
              <a:lnSpc>
                <a:spcPct val="112000"/>
              </a:lnSpc>
              <a:spcAft>
                <a:spcPts val="600"/>
              </a:spcAft>
              <a:buClr>
                <a:srgbClr val="DB0011"/>
              </a:buClr>
              <a:tabLst/>
              <a:defRPr sz="1600"/>
            </a:lvl2pPr>
            <a:lvl3pPr marL="360363" indent="-180975">
              <a:lnSpc>
                <a:spcPct val="112000"/>
              </a:lnSpc>
              <a:spcAft>
                <a:spcPts val="600"/>
              </a:spcAft>
              <a:buClr>
                <a:srgbClr val="DB0011"/>
              </a:buClr>
              <a:tabLst>
                <a:tab pos="1239838" algn="l"/>
              </a:tabLst>
              <a:defRPr sz="1600"/>
            </a:lvl3pPr>
            <a:lvl4pPr marL="539750" indent="-179388">
              <a:lnSpc>
                <a:spcPct val="112000"/>
              </a:lnSpc>
              <a:spcAft>
                <a:spcPts val="600"/>
              </a:spcAft>
              <a:buClr>
                <a:srgbClr val="DB0011"/>
              </a:buClr>
              <a:tabLst/>
              <a:defRPr sz="1600"/>
            </a:lvl4pPr>
            <a:lvl5pPr marL="711200" indent="-171450">
              <a:lnSpc>
                <a:spcPct val="112000"/>
              </a:lnSpc>
              <a:spcAft>
                <a:spcPts val="600"/>
              </a:spcAft>
              <a:buClr>
                <a:srgbClr val="DB0011"/>
              </a:buClr>
              <a:tabLst>
                <a:tab pos="2006600" algn="l"/>
              </a:tabLst>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6" name="Slide title">
            <a:extLst>
              <a:ext uri="{FF2B5EF4-FFF2-40B4-BE49-F238E27FC236}">
                <a16:creationId xmlns:a16="http://schemas.microsoft.com/office/drawing/2014/main" id="{BBEC048D-8D24-974F-A67F-A56F91305783}"/>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712056481"/>
      </p:ext>
    </p:extLst>
  </p:cSld>
  <p:clrMapOvr>
    <a:masterClrMapping/>
  </p:clrMapOvr>
  <p:extLst>
    <p:ext uri="{DCECCB84-F9BA-43D5-87BE-67443E8EF086}">
      <p15:sldGuideLst xmlns:p15="http://schemas.microsoft.com/office/powerpoint/2012/main">
        <p15:guide id="1" pos="4020" userDrawn="1">
          <p15:clr>
            <a:srgbClr val="FBAE40"/>
          </p15:clr>
        </p15:guide>
        <p15:guide id="2" pos="1415" userDrawn="1">
          <p15:clr>
            <a:srgbClr val="FBAE40"/>
          </p15:clr>
        </p15:guide>
        <p15:guide id="3" pos="1571" userDrawn="1">
          <p15:clr>
            <a:srgbClr val="FBAE40"/>
          </p15:clr>
        </p15:guide>
        <p15:guide id="4" pos="2723" userDrawn="1">
          <p15:clr>
            <a:srgbClr val="FBAE40"/>
          </p15:clr>
        </p15:guide>
        <p15:guide id="5" pos="2863" userDrawn="1">
          <p15:clr>
            <a:srgbClr val="FBAE40"/>
          </p15:clr>
        </p15:guide>
        <p15:guide id="6" pos="5328" userDrawn="1">
          <p15:clr>
            <a:srgbClr val="FBAE40"/>
          </p15:clr>
        </p15:guide>
        <p15:guide id="7" pos="4172" userDrawn="1">
          <p15:clr>
            <a:srgbClr val="FBAE40"/>
          </p15:clr>
        </p15:guide>
        <p15:guide id="8" pos="5481" userDrawn="1">
          <p15:clr>
            <a:srgbClr val="FBAE40"/>
          </p15:clr>
        </p15:guide>
        <p15:guide id="9" pos="6627" userDrawn="1">
          <p15:clr>
            <a:srgbClr val="FBAE40"/>
          </p15:clr>
        </p15:guide>
        <p15:guide id="10" pos="67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19" name="Notes">
            <a:extLst>
              <a:ext uri="{FF2B5EF4-FFF2-40B4-BE49-F238E27FC236}">
                <a16:creationId xmlns:a16="http://schemas.microsoft.com/office/drawing/2014/main" id="{C58A409E-5DFD-4C22-A867-8BC0495B4573}"/>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3 Placeholder"/>
          <p:cNvSpPr>
            <a:spLocks noGrp="1"/>
          </p:cNvSpPr>
          <p:nvPr>
            <p:ph idx="15" hasCustomPrompt="1"/>
          </p:nvPr>
        </p:nvSpPr>
        <p:spPr>
          <a:xfrm>
            <a:off x="8955624" y="3279804"/>
            <a:ext cx="3621600" cy="2801419"/>
          </a:xfrm>
        </p:spPr>
        <p:txBody>
          <a:bodyPr>
            <a:normAutofit/>
          </a:bodyPr>
          <a:lstStyle>
            <a:lvl1pPr marL="0" indent="0">
              <a:lnSpc>
                <a:spcPct val="112000"/>
              </a:lnSpc>
              <a:spcBef>
                <a:spcPts val="0"/>
              </a:spcBef>
              <a:spcAft>
                <a:spcPts val="1800"/>
              </a:spcAft>
              <a:buSzPct val="90000"/>
              <a:buNone/>
              <a:defRPr lang="en-US" sz="1600" kern="1200" dirty="0">
                <a:solidFill>
                  <a:srgbClr val="333333"/>
                </a:solidFill>
                <a:latin typeface="+mn-lt"/>
                <a:ea typeface="+mn-ea"/>
                <a:cs typeface="+mn-cs"/>
              </a:defRPr>
            </a:lvl1pPr>
            <a:lvl2pPr marL="0" indent="0">
              <a:lnSpc>
                <a:spcPct val="112000"/>
              </a:lnSpc>
              <a:buSzPct val="90000"/>
              <a:buNone/>
              <a:defRPr lang="en-US" sz="1600" kern="1200" dirty="0">
                <a:solidFill>
                  <a:srgbClr val="333333"/>
                </a:solidFill>
                <a:latin typeface="+mn-lt"/>
                <a:ea typeface="+mn-ea"/>
                <a:cs typeface="+mn-cs"/>
              </a:defRPr>
            </a:lvl2pPr>
            <a:lvl3pPr>
              <a:buSzPct val="90000"/>
              <a:defRPr/>
            </a:lvl3pPr>
            <a:lvl4pPr>
              <a:buSzPct val="90000"/>
              <a:defRPr/>
            </a:lvl4pPr>
            <a:lvl5pPr>
              <a:buSzPct val="90000"/>
              <a:defRPr/>
            </a:lvl5pPr>
          </a:lstStyle>
          <a:p>
            <a:pPr marL="0" lvl="0"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 </a:t>
            </a:r>
          </a:p>
          <a:p>
            <a:pPr marL="0" lvl="1"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a:t>
            </a:r>
          </a:p>
        </p:txBody>
      </p:sp>
      <p:cxnSp>
        <p:nvCxnSpPr>
          <p:cNvPr id="25" name="Graphic 3"/>
          <p:cNvCxnSpPr/>
          <p:nvPr userDrawn="1"/>
        </p:nvCxnSpPr>
        <p:spPr>
          <a:xfrm>
            <a:off x="8955624" y="3079004"/>
            <a:ext cx="3621600"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6" name="Text 3 Placeholder"/>
          <p:cNvSpPr>
            <a:spLocks noGrp="1"/>
          </p:cNvSpPr>
          <p:nvPr>
            <p:ph type="body" sz="quarter" idx="21" hasCustomPrompt="1"/>
          </p:nvPr>
        </p:nvSpPr>
        <p:spPr>
          <a:xfrm>
            <a:off x="10057225" y="1758938"/>
            <a:ext cx="2520000" cy="1008000"/>
          </a:xfrm>
        </p:spPr>
        <p:txBody>
          <a:bodyPr/>
          <a:lstStyle>
            <a:lvl1pPr marL="0" indent="0">
              <a:lnSpc>
                <a:spcPct val="112000"/>
              </a:lnSpc>
              <a:spcBef>
                <a:spcPts val="0"/>
              </a:spcBef>
              <a:spcAft>
                <a:spcPts val="853"/>
              </a:spcAft>
              <a:buNone/>
              <a:defRPr sz="2000">
                <a:latin typeface="+mj-lt"/>
              </a:defRPr>
            </a:lvl1pPr>
            <a:lvl2pPr marL="0" indent="0">
              <a:lnSpc>
                <a:spcPct val="112000"/>
              </a:lnSpc>
              <a:spcBef>
                <a:spcPts val="0"/>
              </a:spcBef>
              <a:buNone/>
              <a:defRPr sz="1600" b="1">
                <a:latin typeface="Univers Next for HSBC Regular" panose="020B0503030202020203" pitchFamily="34" charset="0"/>
              </a:defRPr>
            </a:lvl2pPr>
            <a:lvl3pPr marL="0" indent="0">
              <a:lnSpc>
                <a:spcPct val="112000"/>
              </a:lnSpc>
              <a:spcBef>
                <a:spcPts val="320"/>
              </a:spcBef>
              <a:buNone/>
              <a:defRPr sz="16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3" name="Picture 3 Placeholder"/>
          <p:cNvSpPr>
            <a:spLocks noGrp="1"/>
          </p:cNvSpPr>
          <p:nvPr>
            <p:ph type="pic" sz="quarter" idx="18"/>
          </p:nvPr>
        </p:nvSpPr>
        <p:spPr>
          <a:xfrm>
            <a:off x="8955625" y="1759935"/>
            <a:ext cx="1008001" cy="1008000"/>
          </a:xfrm>
        </p:spPr>
        <p:txBody>
          <a:bodyPr anchor="ctr"/>
          <a:lstStyle>
            <a:lvl1pPr marL="0" indent="0" algn="ctr">
              <a:buNone/>
              <a:defRPr sz="1000"/>
            </a:lvl1pPr>
          </a:lstStyle>
          <a:p>
            <a:r>
              <a:rPr lang="en-GB"/>
              <a:t>Click icon to add picture</a:t>
            </a:r>
            <a:endParaRPr lang="en-GB" dirty="0"/>
          </a:p>
        </p:txBody>
      </p:sp>
      <p:sp>
        <p:nvSpPr>
          <p:cNvPr id="7" name="Content 2 Placeholder"/>
          <p:cNvSpPr>
            <a:spLocks noGrp="1"/>
          </p:cNvSpPr>
          <p:nvPr>
            <p:ph idx="14" hasCustomPrompt="1"/>
          </p:nvPr>
        </p:nvSpPr>
        <p:spPr>
          <a:xfrm>
            <a:off x="4690212" y="3304855"/>
            <a:ext cx="3621600" cy="2780632"/>
          </a:xfrm>
        </p:spPr>
        <p:txBody>
          <a:bodyPr>
            <a:normAutofit/>
          </a:bodyPr>
          <a:lstStyle>
            <a:lvl1pPr marL="0" indent="0">
              <a:lnSpc>
                <a:spcPct val="112000"/>
              </a:lnSpc>
              <a:spcBef>
                <a:spcPts val="0"/>
              </a:spcBef>
              <a:spcAft>
                <a:spcPts val="1800"/>
              </a:spcAft>
              <a:buSzPct val="90000"/>
              <a:buNone/>
              <a:defRPr lang="en-US" sz="1600" kern="1200" dirty="0">
                <a:solidFill>
                  <a:srgbClr val="333333"/>
                </a:solidFill>
                <a:latin typeface="+mn-lt"/>
                <a:ea typeface="+mn-ea"/>
                <a:cs typeface="+mn-cs"/>
              </a:defRPr>
            </a:lvl1pPr>
            <a:lvl2pPr marL="0" indent="0">
              <a:lnSpc>
                <a:spcPct val="112000"/>
              </a:lnSpc>
              <a:buSzPct val="90000"/>
              <a:buNone/>
              <a:defRPr lang="en-US" sz="1600" kern="1200" dirty="0">
                <a:solidFill>
                  <a:srgbClr val="333333"/>
                </a:solidFill>
                <a:latin typeface="+mn-lt"/>
                <a:ea typeface="+mn-ea"/>
                <a:cs typeface="+mn-cs"/>
              </a:defRPr>
            </a:lvl2pPr>
            <a:lvl3pPr>
              <a:buSzPct val="90000"/>
              <a:defRPr/>
            </a:lvl3pPr>
            <a:lvl4pPr>
              <a:buSzPct val="90000"/>
              <a:defRPr/>
            </a:lvl4pPr>
            <a:lvl5pPr>
              <a:buSzPct val="90000"/>
              <a:defRPr/>
            </a:lvl5pPr>
          </a:lstStyle>
          <a:p>
            <a:pPr marL="0" lvl="0"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 </a:t>
            </a:r>
          </a:p>
          <a:p>
            <a:pPr marL="0" lvl="1"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a:t>
            </a:r>
          </a:p>
        </p:txBody>
      </p:sp>
      <p:cxnSp>
        <p:nvCxnSpPr>
          <p:cNvPr id="24" name="Graphic 2"/>
          <p:cNvCxnSpPr/>
          <p:nvPr userDrawn="1"/>
        </p:nvCxnSpPr>
        <p:spPr>
          <a:xfrm>
            <a:off x="4690212" y="3079004"/>
            <a:ext cx="3621600"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4" name="Text 2 Placeholder"/>
          <p:cNvSpPr>
            <a:spLocks noGrp="1"/>
          </p:cNvSpPr>
          <p:nvPr>
            <p:ph type="body" sz="quarter" idx="19" hasCustomPrompt="1"/>
          </p:nvPr>
        </p:nvSpPr>
        <p:spPr>
          <a:xfrm>
            <a:off x="5791813" y="1759936"/>
            <a:ext cx="2520000" cy="1008000"/>
          </a:xfrm>
        </p:spPr>
        <p:txBody>
          <a:bodyPr/>
          <a:lstStyle>
            <a:lvl1pPr marL="0" indent="0">
              <a:lnSpc>
                <a:spcPct val="112000"/>
              </a:lnSpc>
              <a:spcBef>
                <a:spcPts val="0"/>
              </a:spcBef>
              <a:spcAft>
                <a:spcPts val="853"/>
              </a:spcAft>
              <a:buNone/>
              <a:defRPr sz="2000">
                <a:latin typeface="+mj-lt"/>
              </a:defRPr>
            </a:lvl1pPr>
            <a:lvl2pPr marL="0" indent="0">
              <a:lnSpc>
                <a:spcPct val="112000"/>
              </a:lnSpc>
              <a:spcBef>
                <a:spcPts val="0"/>
              </a:spcBef>
              <a:buNone/>
              <a:defRPr sz="1600" b="1">
                <a:latin typeface="Univers Next for HSBC Regular" panose="020B0503030202020203" pitchFamily="34" charset="0"/>
              </a:defRPr>
            </a:lvl2pPr>
            <a:lvl3pPr marL="0" indent="0">
              <a:lnSpc>
                <a:spcPct val="112000"/>
              </a:lnSpc>
              <a:spcBef>
                <a:spcPts val="320"/>
              </a:spcBef>
              <a:buNone/>
              <a:defRPr sz="16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2" name="Picture 2 Placeholder"/>
          <p:cNvSpPr>
            <a:spLocks noGrp="1"/>
          </p:cNvSpPr>
          <p:nvPr>
            <p:ph type="pic" sz="quarter" idx="17"/>
          </p:nvPr>
        </p:nvSpPr>
        <p:spPr>
          <a:xfrm>
            <a:off x="4690213" y="1759935"/>
            <a:ext cx="1008001" cy="1008000"/>
          </a:xfrm>
        </p:spPr>
        <p:txBody>
          <a:bodyPr anchor="ctr"/>
          <a:lstStyle>
            <a:lvl1pPr marL="0" indent="0" algn="ctr">
              <a:buNone/>
              <a:defRPr sz="1000"/>
            </a:lvl1pPr>
          </a:lstStyle>
          <a:p>
            <a:r>
              <a:rPr lang="en-GB"/>
              <a:t>Click icon to add picture</a:t>
            </a:r>
            <a:endParaRPr lang="en-GB" dirty="0"/>
          </a:p>
        </p:txBody>
      </p:sp>
      <p:sp>
        <p:nvSpPr>
          <p:cNvPr id="3" name="Content 1 Placeholder"/>
          <p:cNvSpPr>
            <a:spLocks noGrp="1"/>
          </p:cNvSpPr>
          <p:nvPr>
            <p:ph idx="1" hasCustomPrompt="1"/>
          </p:nvPr>
        </p:nvSpPr>
        <p:spPr>
          <a:xfrm>
            <a:off x="424800" y="3317380"/>
            <a:ext cx="3621600" cy="2770239"/>
          </a:xfrm>
        </p:spPr>
        <p:txBody>
          <a:bodyPr>
            <a:normAutofit/>
          </a:bodyPr>
          <a:lstStyle>
            <a:lvl1pPr marL="0" indent="0">
              <a:lnSpc>
                <a:spcPct val="112000"/>
              </a:lnSpc>
              <a:spcBef>
                <a:spcPts val="0"/>
              </a:spcBef>
              <a:spcAft>
                <a:spcPts val="1200"/>
              </a:spcAft>
              <a:buSzPct val="90000"/>
              <a:buNone/>
              <a:defRPr sz="1600"/>
            </a:lvl1pPr>
            <a:lvl2pPr marL="0" indent="0">
              <a:lnSpc>
                <a:spcPct val="112000"/>
              </a:lnSpc>
              <a:spcBef>
                <a:spcPts val="0"/>
              </a:spcBef>
              <a:spcAft>
                <a:spcPts val="1200"/>
              </a:spcAft>
              <a:buSzPct val="90000"/>
              <a:buNone/>
              <a:defRPr sz="1600"/>
            </a:lvl2pPr>
            <a:lvl3pPr>
              <a:buSzPct val="90000"/>
              <a:defRPr/>
            </a:lvl3pPr>
            <a:lvl4pPr>
              <a:buSzPct val="90000"/>
              <a:defRPr/>
            </a:lvl4pPr>
            <a:lvl5pPr>
              <a:buSzPct val="90000"/>
              <a:defRPr/>
            </a:lvl5pPr>
          </a:lstStyle>
          <a:p>
            <a:pPr lvl="0"/>
            <a:r>
              <a:rPr lang="en-US" dirty="0"/>
              <a:t>Click to edit text</a:t>
            </a:r>
          </a:p>
          <a:p>
            <a:pPr lvl="1"/>
            <a:r>
              <a:rPr lang="en-US" dirty="0"/>
              <a:t>Click to edit text</a:t>
            </a:r>
          </a:p>
        </p:txBody>
      </p:sp>
      <p:cxnSp>
        <p:nvCxnSpPr>
          <p:cNvPr id="23" name="Graphic 1"/>
          <p:cNvCxnSpPr/>
          <p:nvPr userDrawn="1"/>
        </p:nvCxnSpPr>
        <p:spPr>
          <a:xfrm>
            <a:off x="424800" y="3079004"/>
            <a:ext cx="3621600"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5" name="Text 1 Placeholder"/>
          <p:cNvSpPr>
            <a:spLocks noGrp="1"/>
          </p:cNvSpPr>
          <p:nvPr>
            <p:ph type="body" sz="quarter" idx="20" hasCustomPrompt="1"/>
          </p:nvPr>
        </p:nvSpPr>
        <p:spPr>
          <a:xfrm>
            <a:off x="1526401" y="1759936"/>
            <a:ext cx="2520000" cy="1008000"/>
          </a:xfrm>
        </p:spPr>
        <p:txBody>
          <a:bodyPr/>
          <a:lstStyle>
            <a:lvl1pPr marL="0" indent="0">
              <a:lnSpc>
                <a:spcPct val="112000"/>
              </a:lnSpc>
              <a:spcBef>
                <a:spcPts val="0"/>
              </a:spcBef>
              <a:spcAft>
                <a:spcPts val="853"/>
              </a:spcAft>
              <a:buNone/>
              <a:defRPr sz="2000">
                <a:latin typeface="+mj-lt"/>
              </a:defRPr>
            </a:lvl1pPr>
            <a:lvl2pPr marL="0" indent="0">
              <a:lnSpc>
                <a:spcPct val="112000"/>
              </a:lnSpc>
              <a:spcBef>
                <a:spcPts val="0"/>
              </a:spcBef>
              <a:buNone/>
              <a:defRPr sz="1600" b="1" i="0">
                <a:latin typeface="Univers Next for HSBC Regular" panose="020B0503030202020203" pitchFamily="34" charset="0"/>
              </a:defRPr>
            </a:lvl2pPr>
            <a:lvl3pPr marL="0" indent="0">
              <a:lnSpc>
                <a:spcPct val="112000"/>
              </a:lnSpc>
              <a:spcBef>
                <a:spcPts val="320"/>
              </a:spcBef>
              <a:buNone/>
              <a:defRPr sz="16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1" name="Picture 1 Placeholder"/>
          <p:cNvSpPr>
            <a:spLocks noGrp="1"/>
          </p:cNvSpPr>
          <p:nvPr>
            <p:ph type="pic" sz="quarter" idx="16"/>
          </p:nvPr>
        </p:nvSpPr>
        <p:spPr>
          <a:xfrm>
            <a:off x="424799" y="1759935"/>
            <a:ext cx="1008001" cy="1008000"/>
          </a:xfrm>
        </p:spPr>
        <p:txBody>
          <a:bodyPr anchor="ctr"/>
          <a:lstStyle>
            <a:lvl1pPr marL="0" indent="0" algn="ctr">
              <a:buNone/>
              <a:defRPr sz="1050"/>
            </a:lvl1pPr>
          </a:lstStyle>
          <a:p>
            <a:r>
              <a:rPr lang="en-GB"/>
              <a:t>Click icon to add picture</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1" name="Slide title">
            <a:extLst>
              <a:ext uri="{FF2B5EF4-FFF2-40B4-BE49-F238E27FC236}">
                <a16:creationId xmlns:a16="http://schemas.microsoft.com/office/drawing/2014/main" id="{7E6FE804-05C4-8641-973B-0D87EA69723D}"/>
              </a:ext>
            </a:extLst>
          </p:cNvPr>
          <p:cNvSpPr>
            <a:spLocks noGrp="1"/>
          </p:cNvSpPr>
          <p:nvPr>
            <p:ph type="title" hasCustomPrompt="1"/>
          </p:nvPr>
        </p:nvSpPr>
        <p:spPr>
          <a:xfrm>
            <a:off x="417599" y="4048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608330709"/>
      </p:ext>
    </p:extLst>
  </p:cSld>
  <p:clrMapOvr>
    <a:masterClrMapping/>
  </p:clrMapOvr>
  <p:extLst>
    <p:ext uri="{DCECCB84-F9BA-43D5-87BE-67443E8EF086}">
      <p15:sldGuideLst xmlns:p15="http://schemas.microsoft.com/office/powerpoint/2012/main">
        <p15:guide id="1" pos="2553" userDrawn="1">
          <p15:clr>
            <a:srgbClr val="FBAE40"/>
          </p15:clr>
        </p15:guide>
        <p15:guide id="2" pos="2949" userDrawn="1">
          <p15:clr>
            <a:srgbClr val="FBAE40"/>
          </p15:clr>
        </p15:guide>
        <p15:guide id="3" pos="5240" userDrawn="1">
          <p15:clr>
            <a:srgbClr val="FBAE40"/>
          </p15:clr>
        </p15:guide>
        <p15:guide id="4" pos="563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359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Notes Placeholder">
            <a:extLst>
              <a:ext uri="{FF2B5EF4-FFF2-40B4-BE49-F238E27FC236}">
                <a16:creationId xmlns:a16="http://schemas.microsoft.com/office/drawing/2014/main" id="{06B51FE7-922C-4285-84F6-CAF6DA2D7074}"/>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6" name="Disclaimer Text Placeholder"/>
          <p:cNvSpPr>
            <a:spLocks noGrp="1"/>
          </p:cNvSpPr>
          <p:nvPr>
            <p:ph type="body" sz="quarter" idx="12"/>
          </p:nvPr>
        </p:nvSpPr>
        <p:spPr>
          <a:xfrm>
            <a:off x="417512" y="1749427"/>
            <a:ext cx="12167999" cy="4752973"/>
          </a:xfrm>
        </p:spPr>
        <p:txBody>
          <a:bodyPr numCol="2" spcCol="360000">
            <a:normAutofit/>
          </a:bodyPr>
          <a:lstStyle>
            <a:lvl1pPr marL="0" indent="0">
              <a:buNone/>
              <a:defRPr sz="1067"/>
            </a:lvl1pPr>
          </a:lstStyle>
          <a:p>
            <a:pPr lvl="0"/>
            <a:endParaRPr lang="en-US" dirty="0"/>
          </a:p>
        </p:txBody>
      </p:sp>
      <p:sp>
        <p:nvSpPr>
          <p:cNvPr id="1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8" name="Slide title">
            <a:extLst>
              <a:ext uri="{FF2B5EF4-FFF2-40B4-BE49-F238E27FC236}">
                <a16:creationId xmlns:a16="http://schemas.microsoft.com/office/drawing/2014/main" id="{22C2AB08-D41F-CE43-AE06-DA8F370FA126}"/>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399274946"/>
      </p:ext>
    </p:extLst>
  </p:cSld>
  <p:clrMapOvr>
    <a:masterClrMapping/>
  </p:clrMapOvr>
  <p:extLst>
    <p:ext uri="{DCECCB84-F9BA-43D5-87BE-67443E8EF086}">
      <p15:sldGuideLst xmlns:p15="http://schemas.microsoft.com/office/powerpoint/2012/main">
        <p15:guide id="1" pos="4004" userDrawn="1">
          <p15:clr>
            <a:srgbClr val="FBAE40"/>
          </p15:clr>
        </p15:guide>
        <p15:guide id="2" pos="417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a:extLst>
              <a:ext uri="{FF2B5EF4-FFF2-40B4-BE49-F238E27FC236}">
                <a16:creationId xmlns:a16="http://schemas.microsoft.com/office/drawing/2014/main" id="{2237EFFD-CAF1-6846-BF4F-CEA0BEFD94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46"/>
            <a:ext cx="13003212" cy="7314307"/>
          </a:xfrm>
          <a:prstGeom prst="rect">
            <a:avLst/>
          </a:prstGeom>
        </p:spPr>
      </p:pic>
      <p:sp>
        <p:nvSpPr>
          <p:cNvPr id="7" name="Mask">
            <a:extLst>
              <a:ext uri="{FF2B5EF4-FFF2-40B4-BE49-F238E27FC236}">
                <a16:creationId xmlns:a16="http://schemas.microsoft.com/office/drawing/2014/main" id="{36489FBB-4E9B-664A-BBB4-CA2B47BBC147}"/>
              </a:ext>
            </a:extLst>
          </p:cNvPr>
          <p:cNvSpPr/>
          <p:nvPr userDrawn="1"/>
        </p:nvSpPr>
        <p:spPr>
          <a:xfrm flipH="1">
            <a:off x="0" y="0"/>
            <a:ext cx="13003212" cy="7315200"/>
          </a:xfrm>
          <a:custGeom>
            <a:avLst/>
            <a:gdLst>
              <a:gd name="connsiteX0" fmla="*/ 0 w 13003212"/>
              <a:gd name="connsiteY0" fmla="*/ 0 h 7315200"/>
              <a:gd name="connsiteX1" fmla="*/ 13003212 w 13003212"/>
              <a:gd name="connsiteY1" fmla="*/ 0 h 7315200"/>
              <a:gd name="connsiteX2" fmla="*/ 13003212 w 13003212"/>
              <a:gd name="connsiteY2" fmla="*/ 7315200 h 7315200"/>
              <a:gd name="connsiteX3" fmla="*/ 0 w 13003212"/>
              <a:gd name="connsiteY3" fmla="*/ 7315200 h 7315200"/>
              <a:gd name="connsiteX4" fmla="*/ 0 w 13003212"/>
              <a:gd name="connsiteY4" fmla="*/ 6820623 h 7315200"/>
              <a:gd name="connsiteX5" fmla="*/ 4538706 w 13003212"/>
              <a:gd name="connsiteY5" fmla="*/ 6820623 h 7315200"/>
              <a:gd name="connsiteX6" fmla="*/ 7698152 w 13003212"/>
              <a:gd name="connsiteY6" fmla="*/ 3660317 h 7315200"/>
              <a:gd name="connsiteX7" fmla="*/ 4538706 w 13003212"/>
              <a:gd name="connsiteY7" fmla="*/ 492617 h 7315200"/>
              <a:gd name="connsiteX8" fmla="*/ 0 w 13003212"/>
              <a:gd name="connsiteY8" fmla="*/ 49261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212" h="7315200">
                <a:moveTo>
                  <a:pt x="0" y="0"/>
                </a:moveTo>
                <a:lnTo>
                  <a:pt x="13003212" y="0"/>
                </a:lnTo>
                <a:lnTo>
                  <a:pt x="13003212" y="7315200"/>
                </a:lnTo>
                <a:lnTo>
                  <a:pt x="0" y="7315200"/>
                </a:lnTo>
                <a:lnTo>
                  <a:pt x="0" y="6820623"/>
                </a:lnTo>
                <a:lnTo>
                  <a:pt x="4538706" y="6820623"/>
                </a:lnTo>
                <a:lnTo>
                  <a:pt x="7698152" y="3660317"/>
                </a:lnTo>
                <a:lnTo>
                  <a:pt x="4538706" y="492617"/>
                </a:lnTo>
                <a:lnTo>
                  <a:pt x="0" y="492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8" name="HSBC logo">
            <a:extLst>
              <a:ext uri="{FF2B5EF4-FFF2-40B4-BE49-F238E27FC236}">
                <a16:creationId xmlns:a16="http://schemas.microsoft.com/office/drawing/2014/main" id="{D06F2E3F-03F8-184B-8735-780F8AF70E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4" name="Section Detail">
            <a:extLst>
              <a:ext uri="{FF2B5EF4-FFF2-40B4-BE49-F238E27FC236}">
                <a16:creationId xmlns:a16="http://schemas.microsoft.com/office/drawing/2014/main" id="{7502DA62-8F9D-B94F-B697-74FB7D7609B0}"/>
              </a:ext>
            </a:extLst>
          </p:cNvPr>
          <p:cNvSpPr txBox="1">
            <a:spLocks/>
          </p:cNvSpPr>
          <p:nvPr userDrawn="1"/>
        </p:nvSpPr>
        <p:spPr>
          <a:xfrm>
            <a:off x="417513" y="2608989"/>
            <a:ext cx="4749800" cy="1023938"/>
          </a:xfrm>
          <a:prstGeom prst="rect">
            <a:avLst/>
          </a:prstGeom>
        </p:spPr>
        <p:txBody>
          <a:bodyPr vert="horz" lIns="0" tIns="0" rIns="0" bIns="0" rtlCol="0" anchor="b" anchorCtr="0"/>
          <a:lstStyle>
            <a:defPPr>
              <a:defRPr lang="en-US"/>
            </a:defPPr>
            <a:lvl1pPr marL="0" algn="r" defTabSz="975208" rtl="0" eaLnBrk="1" latinLnBrk="0" hangingPunct="1">
              <a:defRPr sz="120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a:lstStyle>
          <a:p>
            <a:pPr algn="l"/>
            <a:r>
              <a:rPr lang="en-GB" sz="1400" dirty="0"/>
              <a:t>Que </a:t>
            </a:r>
            <a:r>
              <a:rPr lang="en-GB" sz="1400" dirty="0" err="1"/>
              <a:t>everisque</a:t>
            </a:r>
            <a:r>
              <a:rPr lang="en-GB" sz="1400" dirty="0"/>
              <a:t> </a:t>
            </a:r>
            <a:r>
              <a:rPr lang="en-GB" sz="1400" dirty="0" err="1"/>
              <a:t>iminvendis</a:t>
            </a:r>
            <a:r>
              <a:rPr lang="en-GB" sz="1400" dirty="0"/>
              <a:t> et </a:t>
            </a:r>
            <a:r>
              <a:rPr lang="en-GB" sz="1400" dirty="0" err="1"/>
              <a:t>accusdam</a:t>
            </a:r>
            <a:r>
              <a:rPr lang="en-GB" sz="1400" dirty="0"/>
              <a:t> </a:t>
            </a:r>
            <a:r>
              <a:rPr lang="en-GB" sz="1400" dirty="0" err="1"/>
              <a:t>ipsa</a:t>
            </a:r>
            <a:r>
              <a:rPr lang="en-GB" sz="1400" dirty="0"/>
              <a:t> </a:t>
            </a:r>
            <a:br>
              <a:rPr lang="en-GB" sz="1400" dirty="0"/>
            </a:br>
            <a:r>
              <a:rPr lang="en-GB" sz="1400" dirty="0" err="1"/>
              <a:t>volesto</a:t>
            </a:r>
            <a:r>
              <a:rPr lang="en-GB" sz="1400" dirty="0"/>
              <a:t> </a:t>
            </a:r>
            <a:r>
              <a:rPr lang="en-GB" sz="1400" dirty="0" err="1"/>
              <a:t>tatemod</a:t>
            </a:r>
            <a:r>
              <a:rPr lang="en-GB" sz="1400" dirty="0"/>
              <a:t> </a:t>
            </a:r>
            <a:r>
              <a:rPr lang="en-GB" sz="1400" dirty="0" err="1"/>
              <a:t>ioribus</a:t>
            </a:r>
            <a:r>
              <a:rPr lang="en-GB" sz="1400" dirty="0"/>
              <a:t> et </a:t>
            </a:r>
            <a:r>
              <a:rPr lang="en-GB" sz="1400" dirty="0" err="1"/>
              <a:t>eum</a:t>
            </a:r>
            <a:r>
              <a:rPr lang="en-GB" sz="1400" dirty="0"/>
              <a:t> qui </a:t>
            </a:r>
            <a:r>
              <a:rPr lang="en-GB" sz="1400" dirty="0" err="1"/>
              <a:t>resti</a:t>
            </a:r>
            <a:r>
              <a:rPr lang="en-GB" sz="1400" dirty="0"/>
              <a:t> </a:t>
            </a:r>
            <a:r>
              <a:rPr lang="en-GB" sz="1400" dirty="0" err="1"/>
              <a:t>aute</a:t>
            </a:r>
            <a:r>
              <a:rPr lang="en-GB" sz="1400" dirty="0"/>
              <a:t> </a:t>
            </a:r>
            <a:br>
              <a:rPr lang="en-GB" sz="1400" dirty="0"/>
            </a:br>
            <a:r>
              <a:rPr lang="en-GB" sz="1400" dirty="0" err="1"/>
              <a:t>volupta</a:t>
            </a:r>
            <a:r>
              <a:rPr lang="en-GB" sz="1400" dirty="0"/>
              <a:t> cum </a:t>
            </a:r>
            <a:r>
              <a:rPr lang="en-GB" sz="1400" dirty="0" err="1"/>
              <a:t>apit</a:t>
            </a:r>
            <a:r>
              <a:rPr lang="en-GB" sz="1400" dirty="0"/>
              <a:t> </a:t>
            </a:r>
            <a:r>
              <a:rPr lang="en-GB" sz="1400" dirty="0" err="1"/>
              <a:t>quatisquunt</a:t>
            </a:r>
            <a:r>
              <a:rPr lang="en-GB" sz="1400" dirty="0"/>
              <a:t> quate </a:t>
            </a:r>
            <a:r>
              <a:rPr lang="en-GB" sz="1400" dirty="0" err="1"/>
              <a:t>volorepel</a:t>
            </a:r>
            <a:r>
              <a:rPr lang="en-GB" sz="1400" dirty="0"/>
              <a:t> is </a:t>
            </a:r>
            <a:br>
              <a:rPr lang="en-GB" sz="1400" dirty="0"/>
            </a:br>
            <a:r>
              <a:rPr lang="en-GB" sz="1400" dirty="0" err="1"/>
              <a:t>incium</a:t>
            </a:r>
            <a:r>
              <a:rPr lang="en-GB" sz="1400" dirty="0"/>
              <a:t> </a:t>
            </a:r>
            <a:r>
              <a:rPr lang="en-GB" sz="1400" dirty="0" err="1"/>
              <a:t>assi</a:t>
            </a:r>
            <a:r>
              <a:rPr lang="en-GB" sz="1400" dirty="0"/>
              <a:t> </a:t>
            </a:r>
            <a:r>
              <a:rPr lang="en-GB" sz="1400" dirty="0" err="1"/>
              <a:t>ilibere</a:t>
            </a:r>
            <a:r>
              <a:rPr lang="en-GB" sz="1400" dirty="0"/>
              <a:t> </a:t>
            </a:r>
            <a:r>
              <a:rPr lang="en-GB" sz="1400" dirty="0" err="1"/>
              <a:t>ssitat</a:t>
            </a:r>
            <a:r>
              <a:rPr lang="en-GB" sz="1400" dirty="0"/>
              <a:t>.</a:t>
            </a:r>
          </a:p>
        </p:txBody>
      </p:sp>
      <p:sp>
        <p:nvSpPr>
          <p:cNvPr id="5" name="Section Title">
            <a:extLst>
              <a:ext uri="{FF2B5EF4-FFF2-40B4-BE49-F238E27FC236}">
                <a16:creationId xmlns:a16="http://schemas.microsoft.com/office/drawing/2014/main" id="{4094F898-23C0-1A49-B586-6E80CAF22BEA}"/>
              </a:ext>
            </a:extLst>
          </p:cNvPr>
          <p:cNvSpPr txBox="1">
            <a:spLocks/>
          </p:cNvSpPr>
          <p:nvPr userDrawn="1"/>
        </p:nvSpPr>
        <p:spPr>
          <a:xfrm>
            <a:off x="422275" y="1368287"/>
            <a:ext cx="10691813" cy="1441014"/>
          </a:xfrm>
          <a:prstGeom prst="rect">
            <a:avLst/>
          </a:prstGeom>
        </p:spPr>
        <p:txBody>
          <a:bodyPr lIns="0" tIns="0" rIns="0" bIns="0"/>
          <a:lstStyle>
            <a:lvl1pPr marL="0" indent="0" algn="l" defTabSz="975208" rtl="0" eaLnBrk="1" latinLnBrk="0" hangingPunct="1">
              <a:lnSpc>
                <a:spcPct val="100000"/>
              </a:lnSpc>
              <a:spcBef>
                <a:spcPts val="1067"/>
              </a:spcBef>
              <a:buClr>
                <a:srgbClr val="DB0011"/>
              </a:buClr>
              <a:buSzPct val="90000"/>
              <a:buFont typeface="Wingdings" panose="05000000000000000000" pitchFamily="2" charset="2"/>
              <a:buNone/>
              <a:defRPr sz="1400" kern="1200">
                <a:solidFill>
                  <a:srgbClr val="333333"/>
                </a:solidFill>
                <a:latin typeface="+mn-lt"/>
                <a:ea typeface="+mn-ea"/>
                <a:cs typeface="+mn-cs"/>
              </a:defRPr>
            </a:lvl1pPr>
            <a:lvl2pPr marL="273050" indent="-273050" algn="l" defTabSz="975208" rtl="0" eaLnBrk="1" latinLnBrk="0" hangingPunct="1">
              <a:lnSpc>
                <a:spcPct val="100000"/>
              </a:lnSpc>
              <a:spcBef>
                <a:spcPts val="533"/>
              </a:spcBef>
              <a:buClr>
                <a:srgbClr val="DB0011"/>
              </a:buClr>
              <a:buSzPct val="90000"/>
              <a:buFont typeface="Wingdings" panose="05000000000000000000" pitchFamily="2" charset="2"/>
              <a:buChar char=""/>
              <a:defRPr sz="1400" kern="1200">
                <a:solidFill>
                  <a:srgbClr val="333333"/>
                </a:solidFill>
                <a:latin typeface="+mn-lt"/>
                <a:ea typeface="+mn-ea"/>
                <a:cs typeface="+mn-cs"/>
              </a:defRPr>
            </a:lvl2pPr>
            <a:lvl3pPr marL="546100"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379247" algn="l"/>
                <a:tab pos="1241020" algn="l"/>
              </a:tabLst>
              <a:defRPr sz="1400" kern="1200">
                <a:solidFill>
                  <a:srgbClr val="333333"/>
                </a:solidFill>
                <a:latin typeface="+mn-lt"/>
                <a:ea typeface="+mn-ea"/>
                <a:cs typeface="+mn-cs"/>
              </a:defRPr>
            </a:lvl3pPr>
            <a:lvl4pPr marL="801688" indent="-255588"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defRPr sz="1400" kern="1200">
                <a:solidFill>
                  <a:srgbClr val="333333"/>
                </a:solidFill>
                <a:latin typeface="+mn-lt"/>
                <a:ea typeface="+mn-ea"/>
                <a:cs typeface="+mn-cs"/>
              </a:defRPr>
            </a:lvl4pPr>
            <a:lvl5pPr marL="1171575"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2007980" algn="l"/>
              </a:tabLst>
              <a:defRPr sz="14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GB" sz="5900" dirty="0"/>
              <a:t>Section title</a:t>
            </a:r>
          </a:p>
        </p:txBody>
      </p:sp>
    </p:spTree>
    <p:extLst>
      <p:ext uri="{BB962C8B-B14F-4D97-AF65-F5344CB8AC3E}">
        <p14:creationId xmlns:p14="http://schemas.microsoft.com/office/powerpoint/2010/main" val="3827009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Graphic">
            <a:extLst>
              <a:ext uri="{FF2B5EF4-FFF2-40B4-BE49-F238E27FC236}">
                <a16:creationId xmlns:a16="http://schemas.microsoft.com/office/drawing/2014/main" id="{2237EFFD-CAF1-6846-BF4F-CEA0BEFD94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46"/>
            <a:ext cx="13003212" cy="7314307"/>
          </a:xfrm>
          <a:prstGeom prst="rect">
            <a:avLst/>
          </a:prstGeom>
        </p:spPr>
      </p:pic>
      <p:sp>
        <p:nvSpPr>
          <p:cNvPr id="7" name="Mask">
            <a:extLst>
              <a:ext uri="{FF2B5EF4-FFF2-40B4-BE49-F238E27FC236}">
                <a16:creationId xmlns:a16="http://schemas.microsoft.com/office/drawing/2014/main" id="{36489FBB-4E9B-664A-BBB4-CA2B47BBC147}"/>
              </a:ext>
            </a:extLst>
          </p:cNvPr>
          <p:cNvSpPr/>
          <p:nvPr userDrawn="1"/>
        </p:nvSpPr>
        <p:spPr>
          <a:xfrm flipH="1">
            <a:off x="0" y="0"/>
            <a:ext cx="13003212" cy="7315200"/>
          </a:xfrm>
          <a:custGeom>
            <a:avLst/>
            <a:gdLst>
              <a:gd name="connsiteX0" fmla="*/ 0 w 13003212"/>
              <a:gd name="connsiteY0" fmla="*/ 0 h 7315200"/>
              <a:gd name="connsiteX1" fmla="*/ 13003212 w 13003212"/>
              <a:gd name="connsiteY1" fmla="*/ 0 h 7315200"/>
              <a:gd name="connsiteX2" fmla="*/ 13003212 w 13003212"/>
              <a:gd name="connsiteY2" fmla="*/ 7315200 h 7315200"/>
              <a:gd name="connsiteX3" fmla="*/ 0 w 13003212"/>
              <a:gd name="connsiteY3" fmla="*/ 7315200 h 7315200"/>
              <a:gd name="connsiteX4" fmla="*/ 0 w 13003212"/>
              <a:gd name="connsiteY4" fmla="*/ 6820623 h 7315200"/>
              <a:gd name="connsiteX5" fmla="*/ 4538706 w 13003212"/>
              <a:gd name="connsiteY5" fmla="*/ 6820623 h 7315200"/>
              <a:gd name="connsiteX6" fmla="*/ 7698152 w 13003212"/>
              <a:gd name="connsiteY6" fmla="*/ 3660317 h 7315200"/>
              <a:gd name="connsiteX7" fmla="*/ 4538706 w 13003212"/>
              <a:gd name="connsiteY7" fmla="*/ 492617 h 7315200"/>
              <a:gd name="connsiteX8" fmla="*/ 0 w 13003212"/>
              <a:gd name="connsiteY8" fmla="*/ 49261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212" h="7315200">
                <a:moveTo>
                  <a:pt x="0" y="0"/>
                </a:moveTo>
                <a:lnTo>
                  <a:pt x="13003212" y="0"/>
                </a:lnTo>
                <a:lnTo>
                  <a:pt x="13003212" y="7315200"/>
                </a:lnTo>
                <a:lnTo>
                  <a:pt x="0" y="7315200"/>
                </a:lnTo>
                <a:lnTo>
                  <a:pt x="0" y="6820623"/>
                </a:lnTo>
                <a:lnTo>
                  <a:pt x="4538706" y="6820623"/>
                </a:lnTo>
                <a:lnTo>
                  <a:pt x="7698152" y="3660317"/>
                </a:lnTo>
                <a:lnTo>
                  <a:pt x="4538706" y="492617"/>
                </a:lnTo>
                <a:lnTo>
                  <a:pt x="0" y="492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8" name="HSBC logo">
            <a:extLst>
              <a:ext uri="{FF2B5EF4-FFF2-40B4-BE49-F238E27FC236}">
                <a16:creationId xmlns:a16="http://schemas.microsoft.com/office/drawing/2014/main" id="{54818F0A-7CD2-FE49-A10A-24B09F8D80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4" name="Section Detail">
            <a:extLst>
              <a:ext uri="{FF2B5EF4-FFF2-40B4-BE49-F238E27FC236}">
                <a16:creationId xmlns:a16="http://schemas.microsoft.com/office/drawing/2014/main" id="{7502DA62-8F9D-B94F-B697-74FB7D7609B0}"/>
              </a:ext>
            </a:extLst>
          </p:cNvPr>
          <p:cNvSpPr txBox="1">
            <a:spLocks/>
          </p:cNvSpPr>
          <p:nvPr userDrawn="1"/>
        </p:nvSpPr>
        <p:spPr>
          <a:xfrm>
            <a:off x="417513" y="2608989"/>
            <a:ext cx="4749800" cy="1023938"/>
          </a:xfrm>
          <a:prstGeom prst="rect">
            <a:avLst/>
          </a:prstGeom>
        </p:spPr>
        <p:txBody>
          <a:bodyPr vert="horz" lIns="0" tIns="0" rIns="0" bIns="0" rtlCol="0" anchor="b" anchorCtr="0"/>
          <a:lstStyle>
            <a:defPPr>
              <a:defRPr lang="en-US"/>
            </a:defPPr>
            <a:lvl1pPr marL="0" algn="r" defTabSz="975208" rtl="0" eaLnBrk="1" latinLnBrk="0" hangingPunct="1">
              <a:defRPr sz="120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a:lstStyle>
          <a:p>
            <a:pPr algn="l"/>
            <a:r>
              <a:rPr lang="en-GB" sz="1400" dirty="0"/>
              <a:t>Que </a:t>
            </a:r>
            <a:r>
              <a:rPr lang="en-GB" sz="1400" dirty="0" err="1"/>
              <a:t>everisque</a:t>
            </a:r>
            <a:r>
              <a:rPr lang="en-GB" sz="1400" dirty="0"/>
              <a:t> </a:t>
            </a:r>
            <a:r>
              <a:rPr lang="en-GB" sz="1400" dirty="0" err="1"/>
              <a:t>iminvendis</a:t>
            </a:r>
            <a:r>
              <a:rPr lang="en-GB" sz="1400" dirty="0"/>
              <a:t> et </a:t>
            </a:r>
            <a:r>
              <a:rPr lang="en-GB" sz="1400" dirty="0" err="1"/>
              <a:t>accusdam</a:t>
            </a:r>
            <a:r>
              <a:rPr lang="en-GB" sz="1400" dirty="0"/>
              <a:t> </a:t>
            </a:r>
            <a:r>
              <a:rPr lang="en-GB" sz="1400" dirty="0" err="1"/>
              <a:t>ipsa</a:t>
            </a:r>
            <a:r>
              <a:rPr lang="en-GB" sz="1400" dirty="0"/>
              <a:t> </a:t>
            </a:r>
            <a:br>
              <a:rPr lang="en-GB" sz="1400" dirty="0"/>
            </a:br>
            <a:r>
              <a:rPr lang="en-GB" sz="1400" dirty="0" err="1"/>
              <a:t>volesto</a:t>
            </a:r>
            <a:r>
              <a:rPr lang="en-GB" sz="1400" dirty="0"/>
              <a:t> </a:t>
            </a:r>
            <a:r>
              <a:rPr lang="en-GB" sz="1400" dirty="0" err="1"/>
              <a:t>tatemod</a:t>
            </a:r>
            <a:r>
              <a:rPr lang="en-GB" sz="1400" dirty="0"/>
              <a:t> </a:t>
            </a:r>
            <a:r>
              <a:rPr lang="en-GB" sz="1400" dirty="0" err="1"/>
              <a:t>ioribus</a:t>
            </a:r>
            <a:r>
              <a:rPr lang="en-GB" sz="1400" dirty="0"/>
              <a:t> et </a:t>
            </a:r>
            <a:r>
              <a:rPr lang="en-GB" sz="1400" dirty="0" err="1"/>
              <a:t>eum</a:t>
            </a:r>
            <a:r>
              <a:rPr lang="en-GB" sz="1400" dirty="0"/>
              <a:t> qui </a:t>
            </a:r>
            <a:r>
              <a:rPr lang="en-GB" sz="1400" dirty="0" err="1"/>
              <a:t>resti</a:t>
            </a:r>
            <a:r>
              <a:rPr lang="en-GB" sz="1400" dirty="0"/>
              <a:t> </a:t>
            </a:r>
            <a:r>
              <a:rPr lang="en-GB" sz="1400" dirty="0" err="1"/>
              <a:t>aute</a:t>
            </a:r>
            <a:r>
              <a:rPr lang="en-GB" sz="1400" dirty="0"/>
              <a:t> </a:t>
            </a:r>
            <a:br>
              <a:rPr lang="en-GB" sz="1400" dirty="0"/>
            </a:br>
            <a:r>
              <a:rPr lang="en-GB" sz="1400" dirty="0" err="1"/>
              <a:t>volupta</a:t>
            </a:r>
            <a:r>
              <a:rPr lang="en-GB" sz="1400" dirty="0"/>
              <a:t> cum </a:t>
            </a:r>
            <a:r>
              <a:rPr lang="en-GB" sz="1400" dirty="0" err="1"/>
              <a:t>apit</a:t>
            </a:r>
            <a:r>
              <a:rPr lang="en-GB" sz="1400" dirty="0"/>
              <a:t> </a:t>
            </a:r>
            <a:r>
              <a:rPr lang="en-GB" sz="1400" dirty="0" err="1"/>
              <a:t>quatisquunt</a:t>
            </a:r>
            <a:r>
              <a:rPr lang="en-GB" sz="1400" dirty="0"/>
              <a:t> quate </a:t>
            </a:r>
            <a:r>
              <a:rPr lang="en-GB" sz="1400" dirty="0" err="1"/>
              <a:t>volorepel</a:t>
            </a:r>
            <a:r>
              <a:rPr lang="en-GB" sz="1400" dirty="0"/>
              <a:t> is </a:t>
            </a:r>
            <a:br>
              <a:rPr lang="en-GB" sz="1400" dirty="0"/>
            </a:br>
            <a:r>
              <a:rPr lang="en-GB" sz="1400" dirty="0" err="1"/>
              <a:t>incium</a:t>
            </a:r>
            <a:r>
              <a:rPr lang="en-GB" sz="1400" dirty="0"/>
              <a:t> </a:t>
            </a:r>
            <a:r>
              <a:rPr lang="en-GB" sz="1400" dirty="0" err="1"/>
              <a:t>assi</a:t>
            </a:r>
            <a:r>
              <a:rPr lang="en-GB" sz="1400" dirty="0"/>
              <a:t> </a:t>
            </a:r>
            <a:r>
              <a:rPr lang="en-GB" sz="1400" dirty="0" err="1"/>
              <a:t>ilibere</a:t>
            </a:r>
            <a:r>
              <a:rPr lang="en-GB" sz="1400" dirty="0"/>
              <a:t> </a:t>
            </a:r>
            <a:r>
              <a:rPr lang="en-GB" sz="1400" dirty="0" err="1"/>
              <a:t>ssitat</a:t>
            </a:r>
            <a:r>
              <a:rPr lang="en-GB" sz="1400" dirty="0"/>
              <a:t>.</a:t>
            </a:r>
          </a:p>
        </p:txBody>
      </p:sp>
      <p:sp>
        <p:nvSpPr>
          <p:cNvPr id="5" name="Section Title">
            <a:extLst>
              <a:ext uri="{FF2B5EF4-FFF2-40B4-BE49-F238E27FC236}">
                <a16:creationId xmlns:a16="http://schemas.microsoft.com/office/drawing/2014/main" id="{4094F898-23C0-1A49-B586-6E80CAF22BEA}"/>
              </a:ext>
            </a:extLst>
          </p:cNvPr>
          <p:cNvSpPr txBox="1">
            <a:spLocks/>
          </p:cNvSpPr>
          <p:nvPr userDrawn="1"/>
        </p:nvSpPr>
        <p:spPr>
          <a:xfrm>
            <a:off x="422275" y="1368287"/>
            <a:ext cx="10691813" cy="1023938"/>
          </a:xfrm>
          <a:prstGeom prst="rect">
            <a:avLst/>
          </a:prstGeom>
        </p:spPr>
        <p:txBody>
          <a:bodyPr lIns="0" tIns="0" rIns="0" bIns="0" anchor="b"/>
          <a:lstStyle>
            <a:lvl1pPr marL="0" indent="0" algn="l" defTabSz="975208" rtl="0" eaLnBrk="1" latinLnBrk="0" hangingPunct="1">
              <a:lnSpc>
                <a:spcPct val="100000"/>
              </a:lnSpc>
              <a:spcBef>
                <a:spcPts val="1067"/>
              </a:spcBef>
              <a:buClr>
                <a:srgbClr val="DB0011"/>
              </a:buClr>
              <a:buSzPct val="90000"/>
              <a:buFont typeface="Wingdings" panose="05000000000000000000" pitchFamily="2" charset="2"/>
              <a:buNone/>
              <a:defRPr sz="1400" kern="1200">
                <a:solidFill>
                  <a:srgbClr val="333333"/>
                </a:solidFill>
                <a:latin typeface="+mn-lt"/>
                <a:ea typeface="+mn-ea"/>
                <a:cs typeface="+mn-cs"/>
              </a:defRPr>
            </a:lvl1pPr>
            <a:lvl2pPr marL="273050" indent="-273050" algn="l" defTabSz="975208" rtl="0" eaLnBrk="1" latinLnBrk="0" hangingPunct="1">
              <a:lnSpc>
                <a:spcPct val="100000"/>
              </a:lnSpc>
              <a:spcBef>
                <a:spcPts val="533"/>
              </a:spcBef>
              <a:buClr>
                <a:srgbClr val="DB0011"/>
              </a:buClr>
              <a:buSzPct val="90000"/>
              <a:buFont typeface="Wingdings" panose="05000000000000000000" pitchFamily="2" charset="2"/>
              <a:buChar char=""/>
              <a:defRPr sz="1400" kern="1200">
                <a:solidFill>
                  <a:srgbClr val="333333"/>
                </a:solidFill>
                <a:latin typeface="+mn-lt"/>
                <a:ea typeface="+mn-ea"/>
                <a:cs typeface="+mn-cs"/>
              </a:defRPr>
            </a:lvl2pPr>
            <a:lvl3pPr marL="546100"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379247" algn="l"/>
                <a:tab pos="1241020" algn="l"/>
              </a:tabLst>
              <a:defRPr sz="1400" kern="1200">
                <a:solidFill>
                  <a:srgbClr val="333333"/>
                </a:solidFill>
                <a:latin typeface="+mn-lt"/>
                <a:ea typeface="+mn-ea"/>
                <a:cs typeface="+mn-cs"/>
              </a:defRPr>
            </a:lvl3pPr>
            <a:lvl4pPr marL="801688" indent="-255588"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defRPr sz="1400" kern="1200">
                <a:solidFill>
                  <a:srgbClr val="333333"/>
                </a:solidFill>
                <a:latin typeface="+mn-lt"/>
                <a:ea typeface="+mn-ea"/>
                <a:cs typeface="+mn-cs"/>
              </a:defRPr>
            </a:lvl4pPr>
            <a:lvl5pPr marL="1171575"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2007980" algn="l"/>
              </a:tabLst>
              <a:defRPr sz="14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GB" sz="3600" b="0" i="0" dirty="0">
                <a:latin typeface="Univers Next for HSBC Bold" panose="020B0603030202020203" pitchFamily="34" charset="0"/>
              </a:rPr>
              <a:t>Section title</a:t>
            </a:r>
          </a:p>
        </p:txBody>
      </p:sp>
    </p:spTree>
    <p:extLst>
      <p:ext uri="{BB962C8B-B14F-4D97-AF65-F5344CB8AC3E}">
        <p14:creationId xmlns:p14="http://schemas.microsoft.com/office/powerpoint/2010/main" val="2598501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5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conic Small and Bold Dark">
    <p:bg>
      <p:bgPr>
        <a:solidFill>
          <a:schemeClr val="bg2">
            <a:lumMod val="25000"/>
          </a:schemeClr>
        </a:solidFill>
        <a:effectLst/>
      </p:bgPr>
    </p:bg>
    <p:spTree>
      <p:nvGrpSpPr>
        <p:cNvPr id="1" name=""/>
        <p:cNvGrpSpPr/>
        <p:nvPr/>
      </p:nvGrpSpPr>
      <p:grpSpPr>
        <a:xfrm>
          <a:off x="0" y="0"/>
          <a:ext cx="0" cy="0"/>
          <a:chOff x="0" y="0"/>
          <a:chExt cx="0" cy="0"/>
        </a:xfrm>
      </p:grpSpPr>
      <p:pic>
        <p:nvPicPr>
          <p:cNvPr id="17" name="HSBC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7643" cy="1185889"/>
          </a:xfrm>
          <a:prstGeom prst="rect">
            <a:avLst/>
          </a:prstGeom>
        </p:spPr>
      </p:pic>
      <p:sp>
        <p:nvSpPr>
          <p:cNvPr id="16" name="Text Placeholder">
            <a:extLst>
              <a:ext uri="{FF2B5EF4-FFF2-40B4-BE49-F238E27FC236}">
                <a16:creationId xmlns:a16="http://schemas.microsoft.com/office/drawing/2014/main" id="{E6E1ABD6-326D-E84B-8720-1835CF2EDC76}"/>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chemeClr val="bg1"/>
                </a:solidFill>
              </a:defRPr>
            </a:lvl1pPr>
          </a:lstStyle>
          <a:p>
            <a:pPr>
              <a:lnSpc>
                <a:spcPct val="80000"/>
              </a:lnSpc>
            </a:pPr>
            <a:r>
              <a:rPr lang="en-US" dirty="0"/>
              <a:t>Prepared by:	XXXXXXXXXXX</a:t>
            </a:r>
          </a:p>
          <a:p>
            <a:pPr>
              <a:lnSpc>
                <a:spcPct val="80000"/>
              </a:lnSpc>
            </a:pPr>
            <a:r>
              <a:rPr lang="en-US" dirty="0"/>
              <a:t>Date:	XX Month XX22</a:t>
            </a:r>
          </a:p>
        </p:txBody>
      </p:sp>
      <p:sp>
        <p:nvSpPr>
          <p:cNvPr id="15" name="Presentation Subtitle">
            <a:extLst>
              <a:ext uri="{FF2B5EF4-FFF2-40B4-BE49-F238E27FC236}">
                <a16:creationId xmlns:a16="http://schemas.microsoft.com/office/drawing/2014/main" id="{EA7C2416-EFBF-2548-9F68-6119E42EC664}"/>
              </a:ext>
            </a:extLst>
          </p:cNvPr>
          <p:cNvSpPr>
            <a:spLocks noGrp="1"/>
          </p:cNvSpPr>
          <p:nvPr>
            <p:ph type="subTitle" idx="1" hasCustomPrompt="1"/>
          </p:nvPr>
        </p:nvSpPr>
        <p:spPr>
          <a:xfrm>
            <a:off x="419418" y="1760956"/>
            <a:ext cx="6082187" cy="667849"/>
          </a:xfrm>
        </p:spPr>
        <p:txBody>
          <a:bodyPr anchor="t">
            <a:normAutofit/>
          </a:bodyPr>
          <a:lstStyle>
            <a:lvl1pPr marL="0" indent="0" algn="l">
              <a:buNone/>
              <a:defRPr sz="1600" b="1">
                <a:solidFill>
                  <a:schemeClr val="bg1"/>
                </a:solidFill>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2" name="Presentation Title"/>
          <p:cNvSpPr>
            <a:spLocks noGrp="1"/>
          </p:cNvSpPr>
          <p:nvPr>
            <p:ph type="ctrTitle" hasCustomPrompt="1"/>
          </p:nvPr>
        </p:nvSpPr>
        <p:spPr>
          <a:xfrm>
            <a:off x="416455" y="417600"/>
            <a:ext cx="8281457" cy="875492"/>
          </a:xfrm>
        </p:spPr>
        <p:txBody>
          <a:bodyPr anchor="t" anchorCtr="0"/>
          <a:lstStyle>
            <a:lvl1pPr algn="l">
              <a:lnSpc>
                <a:spcPts val="3900"/>
              </a:lnSpc>
              <a:defRPr sz="3600" b="0" spc="-20" baseline="0">
                <a:solidFill>
                  <a:schemeClr val="bg1"/>
                </a:solidFill>
                <a:latin typeface="Univers Next for HSBC Bold" panose="020B0603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465558496"/>
      </p:ext>
    </p:extLst>
  </p:cSld>
  <p:clrMapOvr>
    <a:masterClrMapping/>
  </p:clrMapOvr>
  <p:extLst>
    <p:ext uri="{DCECCB84-F9BA-43D5-87BE-67443E8EF086}">
      <p15:sldGuideLst xmlns:p15="http://schemas.microsoft.com/office/powerpoint/2012/main">
        <p15:guide id="1" orient="horz" pos="36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Placeholder">
            <a:extLst>
              <a:ext uri="{FF2B5EF4-FFF2-40B4-BE49-F238E27FC236}">
                <a16:creationId xmlns:a16="http://schemas.microsoft.com/office/drawing/2014/main" id="{E276E885-6B99-4268-84DC-37E229B99EC3}"/>
              </a:ext>
            </a:extLst>
          </p:cNvPr>
          <p:cNvSpPr>
            <a:spLocks noGrp="1"/>
          </p:cNvSpPr>
          <p:nvPr>
            <p:ph type="body" sz="quarter" idx="10" hasCustomPrompt="1"/>
          </p:nvPr>
        </p:nvSpPr>
        <p:spPr>
          <a:xfrm>
            <a:off x="417514" y="417513"/>
            <a:ext cx="12168186" cy="6074516"/>
          </a:xfrm>
        </p:spPr>
        <p:txBody>
          <a:bodyPr anchor="ctr"/>
          <a:lstStyle>
            <a:lvl1pPr marL="0" indent="0" algn="ctr">
              <a:lnSpc>
                <a:spcPct val="80000"/>
              </a:lnSpc>
              <a:buNone/>
              <a:defRPr sz="7200" b="0" i="0" spc="-80" baseline="0">
                <a:latin typeface="Univers Next for HSBC Light" panose="020B0403030202020203" pitchFamily="34" charset="0"/>
              </a:defRPr>
            </a:lvl1pPr>
            <a:lvl2pPr marL="384327" indent="0">
              <a:buNone/>
              <a:defRPr/>
            </a:lvl2pPr>
            <a:lvl3pPr marL="763574" indent="0">
              <a:buNone/>
              <a:defRPr/>
            </a:lvl3pPr>
            <a:lvl4pPr marL="1151286" indent="0">
              <a:buNone/>
              <a:defRPr/>
            </a:lvl4pPr>
            <a:lvl5pPr marL="1530534" indent="0">
              <a:buNone/>
              <a:defRPr/>
            </a:lvl5pPr>
          </a:lstStyle>
          <a:p>
            <a:pPr lvl="0"/>
            <a:r>
              <a:rPr lang="en-US" dirty="0"/>
              <a:t>Click to edit text</a:t>
            </a:r>
          </a:p>
        </p:txBody>
      </p:sp>
      <p:pic>
        <p:nvPicPr>
          <p:cNvPr id="4" name="HSBC logo">
            <a:extLst>
              <a:ext uri="{FF2B5EF4-FFF2-40B4-BE49-F238E27FC236}">
                <a16:creationId xmlns:a16="http://schemas.microsoft.com/office/drawing/2014/main" id="{67E7304F-3854-6B47-B77F-C64B2CC888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Tree>
    <p:extLst>
      <p:ext uri="{BB962C8B-B14F-4D97-AF65-F5344CB8AC3E}">
        <p14:creationId xmlns:p14="http://schemas.microsoft.com/office/powerpoint/2010/main" val="1733886142"/>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3170543809"/>
      </p:ext>
    </p:extLst>
  </p:cSld>
  <p:clrMapOvr>
    <a:masterClrMapping/>
  </p:clrMapOvr>
  <p:hf hdr="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2512280289"/>
      </p:ext>
    </p:extLst>
  </p:cSld>
  <p:clrMapOvr>
    <a:masterClrMapping/>
  </p:clrMapOvr>
  <p:hf hdr="0"/>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440943654"/>
      </p:ext>
    </p:extLst>
  </p:cSld>
  <p:clrMapOvr>
    <a:masterClrMapping/>
  </p:clrMapOvr>
  <p:hf hdr="0"/>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4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1397026048"/>
      </p:ext>
    </p:extLst>
  </p:cSld>
  <p:clrMapOvr>
    <a:masterClrMapping/>
  </p:clrMapOvr>
  <p:hf hdr="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3094826373"/>
      </p:ext>
    </p:extLst>
  </p:cSld>
  <p:clrMapOvr>
    <a:masterClrMapping/>
  </p:clrMapOvr>
  <p:hf hdr="0"/>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640724553"/>
      </p:ext>
    </p:extLst>
  </p:cSld>
  <p:clrMapOvr>
    <a:masterClrMapping/>
  </p:clrMapOvr>
  <p:hf hdr="0"/>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7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3168517488"/>
      </p:ext>
    </p:extLst>
  </p:cSld>
  <p:clrMapOvr>
    <a:masterClrMapping/>
  </p:clrMapOvr>
  <p:hf hdr="0"/>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4096421571"/>
      </p:ext>
    </p:extLst>
  </p:cSld>
  <p:clrMapOvr>
    <a:masterClrMapping/>
  </p:clrMapOvr>
  <p:hf hdr="0"/>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9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1635354178"/>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Notes">
            <a:extLst>
              <a:ext uri="{FF2B5EF4-FFF2-40B4-BE49-F238E27FC236}">
                <a16:creationId xmlns:a16="http://schemas.microsoft.com/office/drawing/2014/main" id="{F46AE6C0-A4C6-453B-AD78-8DE259B53841}"/>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3" name="Content Placeholder"/>
          <p:cNvSpPr>
            <a:spLocks noGrp="1"/>
          </p:cNvSpPr>
          <p:nvPr>
            <p:ph idx="1" hasCustomPrompt="1"/>
          </p:nvPr>
        </p:nvSpPr>
        <p:spPr>
          <a:xfrm>
            <a:off x="408971" y="1749425"/>
            <a:ext cx="12159108" cy="4752975"/>
          </a:xfrm>
        </p:spPr>
        <p:txBody>
          <a:bodyPr/>
          <a:lstStyle>
            <a:lvl1pPr>
              <a:lnSpc>
                <a:spcPct val="80000"/>
              </a:lnSpc>
              <a:spcBef>
                <a:spcPts val="0"/>
              </a:spcBef>
              <a:spcAft>
                <a:spcPts val="1800"/>
              </a:spcAft>
              <a:buClr>
                <a:srgbClr val="DB0011"/>
              </a:buClr>
              <a:buSzPct val="90000"/>
              <a:defRPr sz="2000"/>
            </a:lvl1pPr>
            <a:lvl2pPr marL="225425" indent="-225425">
              <a:lnSpc>
                <a:spcPct val="112000"/>
              </a:lnSpc>
              <a:buClr>
                <a:srgbClr val="DB0011"/>
              </a:buClr>
              <a:buSzPct val="90000"/>
              <a:tabLst/>
              <a:defRPr sz="1600"/>
            </a:lvl2pPr>
            <a:lvl3pPr marL="400050" indent="-174625">
              <a:lnSpc>
                <a:spcPct val="112000"/>
              </a:lnSpc>
              <a:buClr>
                <a:srgbClr val="DB0011"/>
              </a:buClr>
              <a:buSzPct val="90000"/>
              <a:tabLst>
                <a:tab pos="1239838" algn="l"/>
              </a:tabLst>
              <a:defRPr sz="1600"/>
            </a:lvl3pPr>
            <a:lvl4pPr marL="627063" indent="-182563">
              <a:lnSpc>
                <a:spcPct val="112000"/>
              </a:lnSpc>
              <a:buClr>
                <a:srgbClr val="DB0011"/>
              </a:buClr>
              <a:buSzPct val="90000"/>
              <a:tabLst/>
              <a:defRPr sz="1600"/>
            </a:lvl4pPr>
            <a:lvl5pPr marL="800100" indent="-173038">
              <a:lnSpc>
                <a:spcPct val="112000"/>
              </a:lnSpc>
              <a:buClr>
                <a:srgbClr val="DB0011"/>
              </a:buClr>
              <a:buSzPct val="90000"/>
              <a:tabLst>
                <a:tab pos="2006600" algn="l"/>
              </a:tabLst>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32B9129C-2EF2-D04F-AE29-8441B5E17DE6}"/>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6975651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0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1917205324"/>
      </p:ext>
    </p:extLst>
  </p:cSld>
  <p:clrMapOvr>
    <a:masterClrMapping/>
  </p:clrMapOvr>
  <p:hf hdr="0"/>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1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4041905576"/>
      </p:ext>
    </p:extLst>
  </p:cSld>
  <p:clrMapOvr>
    <a:masterClrMapping/>
  </p:clrMapOvr>
  <p:hf hdr="0"/>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2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2323934271"/>
      </p:ext>
    </p:extLst>
  </p:cSld>
  <p:clrMapOvr>
    <a:masterClrMapping/>
  </p:clrMapOvr>
  <p:hf hdr="0"/>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3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934510242"/>
      </p:ext>
    </p:extLst>
  </p:cSld>
  <p:clrMapOvr>
    <a:masterClrMapping/>
  </p:clrMapOvr>
  <p:hf hdr="0"/>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4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75366464"/>
      </p:ext>
    </p:extLst>
  </p:cSld>
  <p:clrMapOvr>
    <a:masterClrMapping/>
  </p:clrMapOvr>
  <p:hf hdr="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5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169244686"/>
      </p:ext>
    </p:extLst>
  </p:cSld>
  <p:clrMapOvr>
    <a:masterClrMapping/>
  </p:clrMapOvr>
  <p:hf hdr="0"/>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6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2745251186"/>
      </p:ext>
    </p:extLst>
  </p:cSld>
  <p:clrMapOvr>
    <a:masterClrMapping/>
  </p:clrMapOvr>
  <p:hf hdr="0"/>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7_Title and 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08971"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9668518" y="530291"/>
            <a:ext cx="2899562" cy="320636"/>
          </a:xfrm>
        </p:spPr>
        <p:txBody>
          <a:bodyPr/>
          <a:lstStyle/>
          <a:p>
            <a:fld id="{1E899A84-0A7C-4488-B245-0310F52DBB74}" type="slidenum">
              <a:rPr lang="en-GB" smtClean="0">
                <a:solidFill>
                  <a:prstClr val="black"/>
                </a:solidFill>
              </a:rPr>
              <a:pPr/>
              <a:t>‹#›</a:t>
            </a:fld>
            <a:endParaRPr lang="en-GB">
              <a:solidFill>
                <a:prstClr val="black"/>
              </a:solidFill>
            </a:endParaRPr>
          </a:p>
        </p:txBody>
      </p:sp>
      <p:sp>
        <p:nvSpPr>
          <p:cNvPr id="9" name="Content Placeholder 2"/>
          <p:cNvSpPr>
            <a:spLocks noGrp="1"/>
          </p:cNvSpPr>
          <p:nvPr>
            <p:ph idx="14"/>
          </p:nvPr>
        </p:nvSpPr>
        <p:spPr>
          <a:xfrm>
            <a:off x="4542659"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2"/>
          <p:cNvSpPr>
            <a:spLocks noGrp="1"/>
          </p:cNvSpPr>
          <p:nvPr>
            <p:ph idx="15"/>
          </p:nvPr>
        </p:nvSpPr>
        <p:spPr>
          <a:xfrm>
            <a:off x="8676348" y="1891454"/>
            <a:ext cx="3877927" cy="4697308"/>
          </a:xfrm>
        </p:spPr>
        <p:txBody>
          <a:bodyPr/>
          <a:lstStyle>
            <a:lvl1pPr>
              <a:buSzPct val="90000"/>
              <a:defRPr/>
            </a:lvl1pPr>
            <a:lvl2pPr>
              <a:buSzPct val="100000"/>
              <a:defRPr/>
            </a:lvl2pPr>
            <a:lvl3pPr>
              <a:buSzPct val="90000"/>
              <a:defRPr/>
            </a:lvl3pPr>
            <a:lvl4pPr>
              <a:buSzPct val="90000"/>
              <a:defRPr/>
            </a:lvl4pPr>
            <a:lvl5pPr>
              <a:buSzPct val="9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FFDB164-1CCB-4EB3-94A5-E592984784F0}"/>
              </a:ext>
            </a:extLst>
          </p:cNvPr>
          <p:cNvSpPr>
            <a:spLocks noGrp="1"/>
          </p:cNvSpPr>
          <p:nvPr>
            <p:ph type="dt" sz="half" idx="16"/>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3634293878"/>
      </p:ext>
    </p:extLst>
  </p:cSld>
  <p:clrMapOvr>
    <a:masterClrMapping/>
  </p:clrMapOvr>
  <p:hf hdr="0"/>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solidFill>
            </a:endParaRPr>
          </a:p>
        </p:txBody>
      </p:sp>
      <p:sp>
        <p:nvSpPr>
          <p:cNvPr id="4" name="Slide Number Placeholder 3"/>
          <p:cNvSpPr>
            <a:spLocks noGrp="1"/>
          </p:cNvSpPr>
          <p:nvPr>
            <p:ph type="sldNum" sz="quarter" idx="11"/>
          </p:nvPr>
        </p:nvSpPr>
        <p:spPr/>
        <p:txBody>
          <a:bodyPr/>
          <a:lstStyle/>
          <a:p>
            <a:fld id="{1E899A84-0A7C-4488-B245-0310F52DBB74}" type="slidenum">
              <a:rPr lang="en-GB" smtClean="0">
                <a:solidFill>
                  <a:prstClr val="black"/>
                </a:solidFill>
              </a:rPr>
              <a:pPr/>
              <a:t>‹#›</a:t>
            </a:fld>
            <a:endParaRPr lang="en-GB" dirty="0">
              <a:solidFill>
                <a:prstClr val="black"/>
              </a:solidFill>
            </a:endParaRPr>
          </a:p>
        </p:txBody>
      </p:sp>
      <p:sp>
        <p:nvSpPr>
          <p:cNvPr id="6" name="Text Placeholder 5"/>
          <p:cNvSpPr>
            <a:spLocks noGrp="1"/>
          </p:cNvSpPr>
          <p:nvPr>
            <p:ph type="body" sz="quarter" idx="12"/>
          </p:nvPr>
        </p:nvSpPr>
        <p:spPr>
          <a:xfrm>
            <a:off x="409736" y="1891454"/>
            <a:ext cx="5951274" cy="4722706"/>
          </a:xfrm>
        </p:spPr>
        <p:txBody>
          <a:bodyPr>
            <a:normAutofit/>
          </a:bodyPr>
          <a:lstStyle>
            <a:lvl1pPr marL="0" indent="0">
              <a:buNone/>
              <a:defRPr sz="1067"/>
            </a:lvl1pPr>
          </a:lstStyle>
          <a:p>
            <a:pPr lvl="0"/>
            <a:r>
              <a:rPr lang="en-US"/>
              <a:t>Click to edit Master text styles</a:t>
            </a:r>
          </a:p>
        </p:txBody>
      </p:sp>
      <p:sp>
        <p:nvSpPr>
          <p:cNvPr id="7" name="Text Placeholder 5"/>
          <p:cNvSpPr>
            <a:spLocks noGrp="1"/>
          </p:cNvSpPr>
          <p:nvPr>
            <p:ph type="body" sz="quarter" idx="13"/>
          </p:nvPr>
        </p:nvSpPr>
        <p:spPr>
          <a:xfrm>
            <a:off x="6616806" y="1891454"/>
            <a:ext cx="5951274" cy="4722706"/>
          </a:xfrm>
        </p:spPr>
        <p:txBody>
          <a:bodyPr>
            <a:normAutofit/>
          </a:bodyPr>
          <a:lstStyle>
            <a:lvl1pPr marL="0" indent="0">
              <a:buNone/>
              <a:defRPr sz="1067"/>
            </a:lvl1pPr>
          </a:lstStyle>
          <a:p>
            <a:pPr lvl="0"/>
            <a:r>
              <a:rPr lang="en-US"/>
              <a:t>Click to edit Master text styles</a:t>
            </a:r>
          </a:p>
        </p:txBody>
      </p:sp>
      <p:sp>
        <p:nvSpPr>
          <p:cNvPr id="5" name="Date Placeholder 4">
            <a:extLst>
              <a:ext uri="{FF2B5EF4-FFF2-40B4-BE49-F238E27FC236}">
                <a16:creationId xmlns:a16="http://schemas.microsoft.com/office/drawing/2014/main" id="{9DE37930-67FD-4F00-99D0-C34B99D9DE83}"/>
              </a:ext>
            </a:extLst>
          </p:cNvPr>
          <p:cNvSpPr>
            <a:spLocks noGrp="1"/>
          </p:cNvSpPr>
          <p:nvPr>
            <p:ph type="dt" sz="half" idx="15"/>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1010259747"/>
      </p:ext>
    </p:extLst>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Notes">
            <a:extLst>
              <a:ext uri="{FF2B5EF4-FFF2-40B4-BE49-F238E27FC236}">
                <a16:creationId xmlns:a16="http://schemas.microsoft.com/office/drawing/2014/main" id="{88318623-DCC5-43F3-8EC8-F35D5CA97D83}"/>
              </a:ext>
            </a:extLst>
          </p:cNvPr>
          <p:cNvSpPr>
            <a:spLocks noGrp="1"/>
          </p:cNvSpPr>
          <p:nvPr>
            <p:ph type="body" sz="quarter" idx="30"/>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6"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40D447E5-97D0-4D49-B600-A3137BABDD86}"/>
              </a:ext>
            </a:extLst>
          </p:cNvPr>
          <p:cNvSpPr>
            <a:spLocks noGrp="1"/>
          </p:cNvSpPr>
          <p:nvPr>
            <p:ph type="title" hasCustomPrompt="1"/>
          </p:nvPr>
        </p:nvSpPr>
        <p:spPr>
          <a:xfrm>
            <a:off x="417599" y="417515"/>
            <a:ext cx="12168000" cy="300252"/>
          </a:xfrm>
        </p:spPr>
        <p:txBody>
          <a:bodyPr/>
          <a:lstStyle>
            <a:lvl1pPr>
              <a:defRPr b="0"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98466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ig and Light 1">
    <p:bg>
      <p:bgPr>
        <a:solidFill>
          <a:srgbClr val="FFFFFF"/>
        </a:solidFill>
        <a:effectLst/>
      </p:bgPr>
    </p:bg>
    <p:spTree>
      <p:nvGrpSpPr>
        <p:cNvPr id="1" name=""/>
        <p:cNvGrpSpPr/>
        <p:nvPr/>
      </p:nvGrpSpPr>
      <p:grpSpPr>
        <a:xfrm>
          <a:off x="0" y="0"/>
          <a:ext cx="0" cy="0"/>
          <a:chOff x="0" y="0"/>
          <a:chExt cx="0" cy="0"/>
        </a:xfrm>
      </p:grpSpPr>
      <p:pic>
        <p:nvPicPr>
          <p:cNvPr id="18" name="HSBC logo">
            <a:extLst>
              <a:ext uri="{FF2B5EF4-FFF2-40B4-BE49-F238E27FC236}">
                <a16:creationId xmlns:a16="http://schemas.microsoft.com/office/drawing/2014/main" id="{861216AF-B39C-5846-A32F-2D037EC52A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569683"/>
            <a:ext cx="7698152" cy="63280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350" dirty="0"/>
          </a:p>
        </p:txBody>
      </p:sp>
      <p:sp>
        <p:nvSpPr>
          <p:cNvPr id="17"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417513" y="3705469"/>
            <a:ext cx="4563561" cy="1023531"/>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421563" y="987196"/>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166380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ig and Light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A6344743-0797-5347-9437-64C962E583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18" name="Graphic">
            <a:extLst>
              <a:ext uri="{FF2B5EF4-FFF2-40B4-BE49-F238E27FC236}">
                <a16:creationId xmlns:a16="http://schemas.microsoft.com/office/drawing/2014/main" id="{565FB583-FE91-C24C-A5C2-75994D7B016E}"/>
              </a:ext>
            </a:extLst>
          </p:cNvPr>
          <p:cNvSpPr/>
          <p:nvPr userDrawn="1"/>
        </p:nvSpPr>
        <p:spPr>
          <a:xfrm flipH="1">
            <a:off x="5957886" y="1062983"/>
            <a:ext cx="7045327" cy="6252218"/>
          </a:xfrm>
          <a:custGeom>
            <a:avLst/>
            <a:gdLst>
              <a:gd name="connsiteX0" fmla="*/ 0 w 7045327"/>
              <a:gd name="connsiteY0" fmla="*/ 0 h 6252218"/>
              <a:gd name="connsiteX1" fmla="*/ 1834775 w 7045327"/>
              <a:gd name="connsiteY1" fmla="*/ 0 h 6252218"/>
              <a:gd name="connsiteX2" fmla="*/ 7045327 w 7045327"/>
              <a:gd name="connsiteY2" fmla="*/ 5224189 h 6252218"/>
              <a:gd name="connsiteX3" fmla="*/ 6017592 w 7045327"/>
              <a:gd name="connsiteY3" fmla="*/ 6252218 h 6252218"/>
              <a:gd name="connsiteX4" fmla="*/ 0 w 7045327"/>
              <a:gd name="connsiteY4" fmla="*/ 6252218 h 625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327" h="6252218">
                <a:moveTo>
                  <a:pt x="0" y="0"/>
                </a:moveTo>
                <a:lnTo>
                  <a:pt x="1834775" y="0"/>
                </a:lnTo>
                <a:lnTo>
                  <a:pt x="7045327" y="5224189"/>
                </a:lnTo>
                <a:lnTo>
                  <a:pt x="6017592" y="6252218"/>
                </a:lnTo>
                <a:lnTo>
                  <a:pt x="0" y="6252218"/>
                </a:lnTo>
                <a:close/>
              </a:path>
            </a:pathLst>
          </a:cu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err="1"/>
          </a:p>
        </p:txBody>
      </p:sp>
      <p:sp>
        <p:nvSpPr>
          <p:cNvPr id="8"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417513" y="3705469"/>
            <a:ext cx="4563561" cy="1023531"/>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421563" y="1052512"/>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10267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ig and Light 3">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4E6BB240-63B9-7D4B-B16C-7D7FDFFECB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19" name="Graphic">
            <a:extLst>
              <a:ext uri="{FF2B5EF4-FFF2-40B4-BE49-F238E27FC236}">
                <a16:creationId xmlns:a16="http://schemas.microsoft.com/office/drawing/2014/main" id="{0AB6EB08-2AD2-4441-96DE-C3F62B2C18A0}"/>
              </a:ext>
            </a:extLst>
          </p:cNvPr>
          <p:cNvSpPr/>
          <p:nvPr userDrawn="1"/>
        </p:nvSpPr>
        <p:spPr>
          <a:xfrm flipH="1">
            <a:off x="3423448" y="1768883"/>
            <a:ext cx="9579765" cy="5546317"/>
          </a:xfrm>
          <a:custGeom>
            <a:avLst/>
            <a:gdLst>
              <a:gd name="connsiteX0" fmla="*/ 0 w 9579765"/>
              <a:gd name="connsiteY0" fmla="*/ 0 h 5546317"/>
              <a:gd name="connsiteX1" fmla="*/ 4047937 w 9579765"/>
              <a:gd name="connsiteY1" fmla="*/ 0 h 5546317"/>
              <a:gd name="connsiteX2" fmla="*/ 9579765 w 9579765"/>
              <a:gd name="connsiteY2" fmla="*/ 5546317 h 5546317"/>
              <a:gd name="connsiteX3" fmla="*/ 0 w 9579765"/>
              <a:gd name="connsiteY3" fmla="*/ 5546317 h 5546317"/>
            </a:gdLst>
            <a:ahLst/>
            <a:cxnLst>
              <a:cxn ang="0">
                <a:pos x="connsiteX0" y="connsiteY0"/>
              </a:cxn>
              <a:cxn ang="0">
                <a:pos x="connsiteX1" y="connsiteY1"/>
              </a:cxn>
              <a:cxn ang="0">
                <a:pos x="connsiteX2" y="connsiteY2"/>
              </a:cxn>
              <a:cxn ang="0">
                <a:pos x="connsiteX3" y="connsiteY3"/>
              </a:cxn>
            </a:cxnLst>
            <a:rect l="l" t="t" r="r" b="b"/>
            <a:pathLst>
              <a:path w="9579765" h="5546317">
                <a:moveTo>
                  <a:pt x="0" y="0"/>
                </a:moveTo>
                <a:lnTo>
                  <a:pt x="4047937" y="0"/>
                </a:lnTo>
                <a:lnTo>
                  <a:pt x="9579765" y="5546317"/>
                </a:lnTo>
                <a:lnTo>
                  <a:pt x="0" y="5546317"/>
                </a:lnTo>
                <a:close/>
              </a:path>
            </a:pathLst>
          </a:custGeom>
          <a:solidFill>
            <a:srgbClr val="DB0011"/>
          </a:solidFill>
        </p:spPr>
        <p:txBody>
          <a:bodyPr wrap="square" lIns="0" tIns="0" rIns="0" bIns="0" rtlCol="0">
            <a:noAutofit/>
          </a:bodyPr>
          <a:lstStyle/>
          <a:p>
            <a:endParaRPr sz="1350" dirty="0"/>
          </a:p>
        </p:txBody>
      </p:sp>
      <p:sp>
        <p:nvSpPr>
          <p:cNvPr id="17"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417513" y="4041769"/>
            <a:ext cx="4749398" cy="1023531"/>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421563" y="1229638"/>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1757419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417514" y="1749426"/>
            <a:ext cx="12161399" cy="4752974"/>
          </a:xfrm>
          <a:prstGeom prst="rect">
            <a:avLst/>
          </a:prstGeom>
        </p:spPr>
        <p:txBody>
          <a:bodyPr vert="horz" lIns="0" tIns="0" rIns="0" bIns="0" rtlCol="0" anchor="t" anchorCtr="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Title"/>
          <p:cNvSpPr>
            <a:spLocks noGrp="1"/>
          </p:cNvSpPr>
          <p:nvPr>
            <p:ph type="title"/>
          </p:nvPr>
        </p:nvSpPr>
        <p:spPr>
          <a:xfrm>
            <a:off x="417599" y="417513"/>
            <a:ext cx="12168000" cy="358778"/>
          </a:xfrm>
          <a:prstGeom prst="rect">
            <a:avLst/>
          </a:prstGeom>
        </p:spPr>
        <p:txBody>
          <a:bodyPr vert="horz" lIns="0" tIns="0" rIns="0" bIns="0" rtlCol="0" anchor="t" anchorCtr="0">
            <a:noAutofit/>
          </a:bodyPr>
          <a:lstStyle/>
          <a:p>
            <a:r>
              <a:rPr lang="en-US" dirty="0"/>
              <a:t>Slide title</a:t>
            </a:r>
            <a:endParaRPr lang="en-GB" dirty="0"/>
          </a:p>
        </p:txBody>
      </p:sp>
      <p:sp>
        <p:nvSpPr>
          <p:cNvPr id="4" name="TextBox 3"/>
          <p:cNvSpPr txBox="1"/>
          <p:nvPr>
            <p:extLst>
              <p:ext uri="{1162E1C5-73C7-4A58-AE30-91384D911F3F}">
                <p184:classification xmlns:p184="http://schemas.microsoft.com/office/powerpoint/2018/4/main" val="ftr"/>
              </p:ext>
            </p:extLst>
          </p:nvPr>
        </p:nvSpPr>
        <p:spPr>
          <a:xfrm>
            <a:off x="6316663" y="7099300"/>
            <a:ext cx="398462"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PUBLIC</a:t>
            </a:r>
          </a:p>
        </p:txBody>
      </p:sp>
      <p:sp>
        <p:nvSpPr>
          <p:cNvPr id="6" name="TextBox 5"/>
          <p:cNvSpPr txBox="1"/>
          <p:nvPr userDrawn="1"/>
        </p:nvSpPr>
        <p:spPr>
          <a:xfrm>
            <a:off x="12339639" y="7081200"/>
            <a:ext cx="374904" cy="138499"/>
          </a:xfrm>
          <a:prstGeom prst="rect">
            <a:avLst/>
          </a:prstGeom>
          <a:noFill/>
        </p:spPr>
        <p:txBody>
          <a:bodyPr vert="horz" wrap="square" lIns="0" tIns="0" rIns="0" bIns="0" rtlCol="0" anchor="ctr" anchorCtr="1">
            <a:spAutoFit/>
          </a:bodyPr>
          <a:lstStyle/>
          <a:p>
            <a:pPr marL="0" indent="0" algn="r">
              <a:spcBef>
                <a:spcPts val="0"/>
              </a:spcBef>
              <a:spcAft>
                <a:spcPts val="0"/>
              </a:spcAft>
              <a:buClr>
                <a:srgbClr val="DB0011"/>
              </a:buClr>
              <a:buSzPct val="80000"/>
              <a:buFont typeface="Wingdings" panose="05000000000000000000" pitchFamily="2" charset="2"/>
              <a:buNone/>
            </a:pPr>
            <a:fld id="{693A65D1-5134-4ACA-A31A-EEB0AA616A36}" type="slidenum">
              <a:rPr lang="en-US" sz="900" smtClean="0">
                <a:solidFill>
                  <a:srgbClr val="000000"/>
                </a:solidFill>
                <a:latin typeface="Univers Next for HSBC Light" panose="020B0403030202020203" pitchFamily="34" charset="0"/>
              </a:rPr>
              <a:pPr marL="0" indent="0" algn="r">
                <a:spcBef>
                  <a:spcPts val="0"/>
                </a:spcBef>
                <a:spcAft>
                  <a:spcPts val="0"/>
                </a:spcAft>
                <a:buClr>
                  <a:srgbClr val="DB0011"/>
                </a:buClr>
                <a:buSzPct val="80000"/>
                <a:buFont typeface="Wingdings" panose="05000000000000000000" pitchFamily="2" charset="2"/>
                <a:buNone/>
              </a:pPr>
              <a:t>‹#›</a:t>
            </a:fld>
            <a:endParaRPr lang="en-US" sz="900" dirty="0">
              <a:solidFill>
                <a:srgbClr val="000000"/>
              </a:solidFill>
              <a:latin typeface="Univers Next for HSBC Light" panose="020B0403030202020203" pitchFamily="34" charset="0"/>
            </a:endParaRPr>
          </a:p>
        </p:txBody>
      </p:sp>
    </p:spTree>
    <p:extLst>
      <p:ext uri="{BB962C8B-B14F-4D97-AF65-F5344CB8AC3E}">
        <p14:creationId xmlns:p14="http://schemas.microsoft.com/office/powerpoint/2010/main" val="3562243721"/>
      </p:ext>
    </p:extLst>
  </p:cSld>
  <p:clrMap bg1="lt1" tx1="dk1" bg2="lt2" tx2="dk2" accent1="accent1" accent2="accent2" accent3="accent3" accent4="accent4" accent5="accent5" accent6="accent6" hlink="hlink" folHlink="folHlink"/>
  <p:sldLayoutIdLst>
    <p:sldLayoutId id="2147483712" r:id="rId1"/>
    <p:sldLayoutId id="2147483649" r:id="rId2"/>
    <p:sldLayoutId id="2147483740" r:id="rId3"/>
    <p:sldLayoutId id="2147483738" r:id="rId4"/>
    <p:sldLayoutId id="2147483650" r:id="rId5"/>
    <p:sldLayoutId id="2147483688" r:id="rId6"/>
    <p:sldLayoutId id="2147483667" r:id="rId7"/>
    <p:sldLayoutId id="2147483736" r:id="rId8"/>
    <p:sldLayoutId id="2147483737" r:id="rId9"/>
    <p:sldLayoutId id="2147483720" r:id="rId10"/>
    <p:sldLayoutId id="2147483719" r:id="rId11"/>
    <p:sldLayoutId id="2147483734" r:id="rId12"/>
    <p:sldLayoutId id="2147483716" r:id="rId13"/>
    <p:sldLayoutId id="2147483717" r:id="rId14"/>
    <p:sldLayoutId id="2147483674" r:id="rId15"/>
    <p:sldLayoutId id="2147483675" r:id="rId16"/>
    <p:sldLayoutId id="2147483676" r:id="rId17"/>
    <p:sldLayoutId id="2147483677" r:id="rId18"/>
    <p:sldLayoutId id="2147483678" r:id="rId19"/>
    <p:sldLayoutId id="2147483679" r:id="rId20"/>
    <p:sldLayoutId id="2147483714" r:id="rId21"/>
    <p:sldLayoutId id="2147483680" r:id="rId22"/>
    <p:sldLayoutId id="2147483722" r:id="rId23"/>
    <p:sldLayoutId id="2147483728" r:id="rId24"/>
    <p:sldLayoutId id="2147483730" r:id="rId25"/>
    <p:sldLayoutId id="2147483731" r:id="rId26"/>
    <p:sldLayoutId id="2147483727" r:id="rId27"/>
    <p:sldLayoutId id="2147483723" r:id="rId28"/>
    <p:sldLayoutId id="2147483733" r:id="rId29"/>
    <p:sldLayoutId id="2147483681" r:id="rId30"/>
    <p:sldLayoutId id="2147483684" r:id="rId31"/>
    <p:sldLayoutId id="2147483718" r:id="rId32"/>
    <p:sldLayoutId id="2147483685" r:id="rId33"/>
    <p:sldLayoutId id="2147483686" r:id="rId34"/>
    <p:sldLayoutId id="2147483721" r:id="rId35"/>
    <p:sldLayoutId id="2147483683" r:id="rId36"/>
    <p:sldLayoutId id="2147483707" r:id="rId37"/>
    <p:sldLayoutId id="2147483741" r:id="rId38"/>
    <p:sldLayoutId id="2147483690" r:id="rId39"/>
    <p:sldLayoutId id="2147483691" r:id="rId40"/>
    <p:sldLayoutId id="2147483742" r:id="rId41"/>
    <p:sldLayoutId id="2147483743" r:id="rId42"/>
    <p:sldLayoutId id="2147483744" r:id="rId43"/>
    <p:sldLayoutId id="2147483745" r:id="rId44"/>
    <p:sldLayoutId id="2147483746" r:id="rId45"/>
    <p:sldLayoutId id="2147483747" r:id="rId46"/>
    <p:sldLayoutId id="2147483748" r:id="rId47"/>
    <p:sldLayoutId id="2147483749" r:id="rId48"/>
    <p:sldLayoutId id="2147483750" r:id="rId49"/>
    <p:sldLayoutId id="2147483751" r:id="rId50"/>
    <p:sldLayoutId id="2147483752" r:id="rId51"/>
    <p:sldLayoutId id="2147483753" r:id="rId52"/>
    <p:sldLayoutId id="2147483754" r:id="rId53"/>
    <p:sldLayoutId id="2147483755" r:id="rId54"/>
    <p:sldLayoutId id="2147483756" r:id="rId55"/>
    <p:sldLayoutId id="2147483757" r:id="rId56"/>
    <p:sldLayoutId id="2147483758" r:id="rId57"/>
    <p:sldLayoutId id="2147483759" r:id="rId58"/>
  </p:sldLayoutIdLst>
  <p:hf hdr="0" dt="0"/>
  <p:txStyles>
    <p:title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p:titleStyle>
    <p:bodyStyle>
      <a:lvl1pPr marL="0" indent="0" algn="l" defTabSz="975208" rtl="0" eaLnBrk="1" latinLnBrk="0" hangingPunct="1">
        <a:lnSpc>
          <a:spcPct val="112000"/>
        </a:lnSpc>
        <a:spcBef>
          <a:spcPts val="600"/>
        </a:spcBef>
        <a:buClr>
          <a:srgbClr val="DB0011"/>
        </a:buClr>
        <a:buSzPct val="90000"/>
        <a:buFont typeface="Wingdings" panose="05000000000000000000" pitchFamily="2" charset="2"/>
        <a:buNone/>
        <a:defRPr sz="1600" kern="1200">
          <a:solidFill>
            <a:srgbClr val="333333"/>
          </a:solidFill>
          <a:latin typeface="+mn-lt"/>
          <a:ea typeface="+mn-ea"/>
          <a:cs typeface="+mn-cs"/>
        </a:defRPr>
      </a:lvl1pPr>
      <a:lvl2pPr marL="273050" indent="-273050" algn="l" defTabSz="975208" rtl="0" eaLnBrk="1" latinLnBrk="0" hangingPunct="1">
        <a:lnSpc>
          <a:spcPct val="112000"/>
        </a:lnSpc>
        <a:spcBef>
          <a:spcPts val="600"/>
        </a:spcBef>
        <a:buClr>
          <a:srgbClr val="DB0011"/>
        </a:buClr>
        <a:buSzPct val="80000"/>
        <a:buFont typeface="Wingdings" panose="05000000000000000000" pitchFamily="2" charset="2"/>
        <a:buChar char=""/>
        <a:defRPr sz="1600" kern="1200">
          <a:solidFill>
            <a:srgbClr val="333333"/>
          </a:solidFill>
          <a:latin typeface="+mn-lt"/>
          <a:ea typeface="+mn-ea"/>
          <a:cs typeface="+mn-cs"/>
        </a:defRPr>
      </a:lvl2pPr>
      <a:lvl3pPr marL="546100"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379247" algn="l"/>
          <a:tab pos="1241020" algn="l"/>
        </a:tabLst>
        <a:defRPr sz="1600" kern="1200">
          <a:solidFill>
            <a:srgbClr val="333333"/>
          </a:solidFill>
          <a:latin typeface="+mn-lt"/>
          <a:ea typeface="+mn-ea"/>
          <a:cs typeface="+mn-cs"/>
        </a:defRPr>
      </a:lvl3pPr>
      <a:lvl4pPr marL="801688" indent="-255588"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defRPr sz="1600" kern="1200">
          <a:solidFill>
            <a:srgbClr val="333333"/>
          </a:solidFill>
          <a:latin typeface="+mn-lt"/>
          <a:ea typeface="+mn-ea"/>
          <a:cs typeface="+mn-cs"/>
        </a:defRPr>
      </a:lvl4pPr>
      <a:lvl5pPr marL="1171575"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2007980" algn="l"/>
        </a:tabLst>
        <a:defRPr sz="16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3" userDrawn="1">
          <p15:clr>
            <a:srgbClr val="F26B43"/>
          </p15:clr>
        </p15:guide>
        <p15:guide id="4" pos="7928" userDrawn="1">
          <p15:clr>
            <a:srgbClr val="F26B43"/>
          </p15:clr>
        </p15:guide>
        <p15:guide id="5" pos="263" userDrawn="1">
          <p15:clr>
            <a:srgbClr val="F26B43"/>
          </p15:clr>
        </p15:guide>
        <p15:guide id="6" orient="horz" pos="1102" userDrawn="1">
          <p15:clr>
            <a:srgbClr val="F26B43"/>
          </p15:clr>
        </p15:guide>
        <p15:guide id="8" orient="horz" pos="4345" userDrawn="1">
          <p15:clr>
            <a:srgbClr val="F26B43"/>
          </p15:clr>
        </p15:guide>
        <p15:guide id="9" orient="horz" pos="4096" userDrawn="1">
          <p15:clr>
            <a:srgbClr val="F26B43"/>
          </p15:clr>
        </p15:guide>
        <p15:guide id="10" orient="horz" pos="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5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3.xml"/><Relationship Id="rId4" Type="http://schemas.openxmlformats.org/officeDocument/2006/relationships/hyperlink" Target="http://www.bis.org/bcbs/irbriskweight.ht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C842CBE-055E-B888-900E-513D89C2C028}"/>
              </a:ext>
            </a:extLst>
          </p:cNvPr>
          <p:cNvSpPr>
            <a:spLocks noGrp="1"/>
          </p:cNvSpPr>
          <p:nvPr>
            <p:ph type="body" sz="quarter" idx="10"/>
          </p:nvPr>
        </p:nvSpPr>
        <p:spPr>
          <a:xfrm>
            <a:off x="413073" y="5556956"/>
            <a:ext cx="6088533" cy="667849"/>
          </a:xfrm>
        </p:spPr>
        <p:txBody>
          <a:bodyPr/>
          <a:lstStyle/>
          <a:p>
            <a:pPr>
              <a:tabLst>
                <a:tab pos="1413867" algn="l"/>
              </a:tabLst>
            </a:pPr>
            <a:endParaRPr lang="en-US" b="1" dirty="0">
              <a:latin typeface="Univers Next for HSBC Regular" panose="020B0503030202020203" pitchFamily="34" charset="0"/>
            </a:endParaRPr>
          </a:p>
          <a:p>
            <a:pPr>
              <a:tabLst>
                <a:tab pos="1413867" algn="l"/>
              </a:tabLst>
            </a:pPr>
            <a:endParaRPr lang="en-US" b="1" dirty="0">
              <a:latin typeface="Univers Next for HSBC Regular" panose="020B0503030202020203" pitchFamily="34" charset="0"/>
            </a:endParaRPr>
          </a:p>
          <a:p>
            <a:pPr>
              <a:tabLst>
                <a:tab pos="1413867" algn="l"/>
              </a:tabLst>
            </a:pPr>
            <a:r>
              <a:rPr lang="en-US" b="1" dirty="0">
                <a:latin typeface="Univers Next for HSBC Regular" panose="020B0503030202020203" pitchFamily="34" charset="0"/>
              </a:rPr>
              <a:t>Prepared by:</a:t>
            </a:r>
            <a:r>
              <a:rPr lang="en-US" dirty="0"/>
              <a:t>	</a:t>
            </a:r>
            <a:r>
              <a:rPr lang="pl-PL" b="1" dirty="0"/>
              <a:t>Piotr Kobus, CFA, PRM</a:t>
            </a:r>
            <a:endParaRPr lang="en-US" b="1" dirty="0"/>
          </a:p>
          <a:p>
            <a:pPr>
              <a:tabLst>
                <a:tab pos="1413867" algn="l"/>
              </a:tabLst>
            </a:pPr>
            <a:r>
              <a:rPr lang="en-US" b="1" dirty="0">
                <a:latin typeface="Univers Next for HSBC Regular" panose="020B0503030202020203" pitchFamily="34" charset="0"/>
              </a:rPr>
              <a:t>Date:</a:t>
            </a:r>
            <a:r>
              <a:rPr lang="en-US" b="1" dirty="0"/>
              <a:t>	</a:t>
            </a:r>
            <a:r>
              <a:rPr lang="pl-PL" b="1" dirty="0"/>
              <a:t>30</a:t>
            </a:r>
            <a:r>
              <a:rPr lang="en-US" b="1" dirty="0"/>
              <a:t>/</a:t>
            </a:r>
            <a:r>
              <a:rPr lang="pl-PL" b="1" dirty="0"/>
              <a:t>03</a:t>
            </a:r>
            <a:r>
              <a:rPr lang="en-US" b="1" dirty="0"/>
              <a:t>/20</a:t>
            </a:r>
            <a:r>
              <a:rPr lang="pl-PL" b="1" dirty="0"/>
              <a:t>26</a:t>
            </a:r>
            <a:endParaRPr lang="en-US" b="1" dirty="0"/>
          </a:p>
          <a:p>
            <a:endParaRPr lang="en-US" dirty="0"/>
          </a:p>
        </p:txBody>
      </p:sp>
      <p:sp>
        <p:nvSpPr>
          <p:cNvPr id="3" name="Subtitle 2">
            <a:extLst>
              <a:ext uri="{FF2B5EF4-FFF2-40B4-BE49-F238E27FC236}">
                <a16:creationId xmlns:a16="http://schemas.microsoft.com/office/drawing/2014/main" id="{B28DC849-6D7C-E284-A2C4-A4E05CB85C08}"/>
              </a:ext>
            </a:extLst>
          </p:cNvPr>
          <p:cNvSpPr>
            <a:spLocks noGrp="1"/>
          </p:cNvSpPr>
          <p:nvPr>
            <p:ph type="subTitle" idx="1"/>
          </p:nvPr>
        </p:nvSpPr>
        <p:spPr>
          <a:xfrm>
            <a:off x="413073" y="4556422"/>
            <a:ext cx="3882152" cy="667849"/>
          </a:xfrm>
        </p:spPr>
        <p:txBody>
          <a:bodyPr/>
          <a:lstStyle/>
          <a:p>
            <a:r>
              <a:rPr lang="pl-PL" dirty="0"/>
              <a:t>HSBC Quants Academy</a:t>
            </a:r>
            <a:endParaRPr lang="en-US" dirty="0"/>
          </a:p>
          <a:p>
            <a:endParaRPr lang="en-US" dirty="0"/>
          </a:p>
        </p:txBody>
      </p:sp>
      <p:sp>
        <p:nvSpPr>
          <p:cNvPr id="4" name="Title 3">
            <a:extLst>
              <a:ext uri="{FF2B5EF4-FFF2-40B4-BE49-F238E27FC236}">
                <a16:creationId xmlns:a16="http://schemas.microsoft.com/office/drawing/2014/main" id="{20C8EEFD-534E-CB8E-142E-3650AB8D9AFC}"/>
              </a:ext>
            </a:extLst>
          </p:cNvPr>
          <p:cNvSpPr>
            <a:spLocks noGrp="1"/>
          </p:cNvSpPr>
          <p:nvPr>
            <p:ph type="ctrTitle"/>
          </p:nvPr>
        </p:nvSpPr>
        <p:spPr>
          <a:xfrm>
            <a:off x="550036" y="795232"/>
            <a:ext cx="12109324" cy="2423528"/>
          </a:xfrm>
        </p:spPr>
        <p:txBody>
          <a:bodyPr/>
          <a:lstStyle/>
          <a:p>
            <a:r>
              <a:rPr lang="pl-PL" sz="5400" b="1" spc="-75" dirty="0">
                <a:ea typeface="MHeiHKforHSBC-Light" panose="00000500000000000000" pitchFamily="50" charset="-120"/>
              </a:rPr>
              <a:t>Introduction to credit risk modelling </a:t>
            </a:r>
            <a:endParaRPr lang="en-US" sz="5400" b="1" spc="-75" dirty="0">
              <a:ea typeface="MHeiHKforHSBC-Light" panose="00000500000000000000" pitchFamily="50" charset="-120"/>
            </a:endParaRPr>
          </a:p>
        </p:txBody>
      </p:sp>
    </p:spTree>
    <p:extLst>
      <p:ext uri="{BB962C8B-B14F-4D97-AF65-F5344CB8AC3E}">
        <p14:creationId xmlns:p14="http://schemas.microsoft.com/office/powerpoint/2010/main" val="3736655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Task 1</a:t>
            </a:r>
            <a:endParaRPr lang="en-GB" dirty="0"/>
          </a:p>
        </p:txBody>
      </p:sp>
      <p:sp>
        <p:nvSpPr>
          <p:cNvPr id="3" name="Content Placeholder 2"/>
          <p:cNvSpPr>
            <a:spLocks noGrp="1"/>
          </p:cNvSpPr>
          <p:nvPr>
            <p:ph idx="1"/>
          </p:nvPr>
        </p:nvSpPr>
        <p:spPr>
          <a:xfrm>
            <a:off x="408970" y="1891670"/>
            <a:ext cx="12407168" cy="4696734"/>
          </a:xfrm>
        </p:spPr>
        <p:txBody>
          <a:bodyPr/>
          <a:lstStyle/>
          <a:p>
            <a:r>
              <a:rPr lang="pl-PL" dirty="0"/>
              <a:t>Based on the data in the Excel file, calculate portfolio default rate under the following approches:</a:t>
            </a:r>
          </a:p>
          <a:p>
            <a:pPr lvl="1">
              <a:buFont typeface="Wingdings" panose="05000000000000000000" pitchFamily="2" charset="2"/>
              <a:buChar char="Ø"/>
            </a:pPr>
            <a:r>
              <a:rPr lang="pl-PL" dirty="0"/>
              <a:t>Including drop-outs</a:t>
            </a:r>
          </a:p>
          <a:p>
            <a:pPr lvl="1">
              <a:buFont typeface="Wingdings" panose="05000000000000000000" pitchFamily="2" charset="2"/>
              <a:buChar char="Ø"/>
            </a:pPr>
            <a:r>
              <a:rPr lang="pl-PL" dirty="0"/>
              <a:t>Excluding drop-outs</a:t>
            </a:r>
          </a:p>
          <a:p>
            <a:pPr lvl="1">
              <a:buFont typeface="Wingdings" panose="05000000000000000000" pitchFamily="2" charset="2"/>
              <a:buChar char="Ø"/>
            </a:pPr>
            <a:r>
              <a:rPr lang="pl-PL" dirty="0"/>
              <a:t>Time-weighed calculation</a:t>
            </a:r>
          </a:p>
          <a:p>
            <a:endParaRPr lang="pl-PL" dirty="0"/>
          </a:p>
          <a:p>
            <a:pPr marL="384327" lvl="1" indent="0">
              <a:buNone/>
            </a:pPr>
            <a:endParaRPr lang="pl-PL" dirty="0"/>
          </a:p>
          <a:p>
            <a:pPr lvl="1"/>
            <a:endParaRPr lang="pl-PL" dirty="0"/>
          </a:p>
          <a:p>
            <a:pPr marL="384327" lvl="1" indent="0" algn="ctr">
              <a:buNone/>
            </a:pPr>
            <a:endParaRPr lang="pl-PL" b="1" i="1" dirty="0"/>
          </a:p>
          <a:p>
            <a:pPr marL="384327" lvl="1" indent="0">
              <a:buNone/>
            </a:pPr>
            <a:endParaRPr lang="pl-PL" b="1" i="1" dirty="0"/>
          </a:p>
          <a:p>
            <a:pPr marL="384327" lvl="1" indent="0">
              <a:buNone/>
            </a:pPr>
            <a:endParaRPr lang="pl-PL" b="1" i="1" dirty="0"/>
          </a:p>
          <a:p>
            <a:pPr marL="384327" lvl="1" indent="0">
              <a:buNone/>
            </a:pPr>
            <a:endParaRPr lang="pl-PL" sz="853" i="1" dirty="0"/>
          </a:p>
          <a:p>
            <a:pPr marL="384327" lvl="1" indent="0">
              <a:buNone/>
            </a:pPr>
            <a:endParaRPr lang="pl-PL" sz="853" i="1" dirty="0"/>
          </a:p>
          <a:p>
            <a:pPr marL="384327" lvl="1" indent="0">
              <a:buNone/>
            </a:pPr>
            <a:endParaRPr lang="pl-PL" sz="853" i="1" dirty="0"/>
          </a:p>
          <a:p>
            <a:pPr marL="384327" lvl="1" indent="0">
              <a:buNone/>
            </a:pPr>
            <a:endParaRPr lang="pl-PL" sz="853" i="1" dirty="0"/>
          </a:p>
          <a:p>
            <a:pPr marL="384327" lvl="1" indent="0">
              <a:buNone/>
            </a:pPr>
            <a:endParaRPr lang="pl-PL" sz="853" i="1" dirty="0"/>
          </a:p>
          <a:p>
            <a:pPr marL="384327" lvl="1" indent="0">
              <a:buNone/>
            </a:pPr>
            <a:endParaRPr lang="pl-PL" sz="853" i="1" dirty="0"/>
          </a:p>
        </p:txBody>
      </p:sp>
    </p:spTree>
    <p:extLst>
      <p:ext uri="{BB962C8B-B14F-4D97-AF65-F5344CB8AC3E}">
        <p14:creationId xmlns:p14="http://schemas.microsoft.com/office/powerpoint/2010/main" val="1976525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FF13DB-F746-CE8D-FCAF-F474BCA07229}"/>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76ED460A-B7A8-8E5F-4313-4BE93D1A5906}"/>
              </a:ext>
            </a:extLst>
          </p:cNvPr>
          <p:cNvSpPr>
            <a:spLocks noGrp="1"/>
          </p:cNvSpPr>
          <p:nvPr>
            <p:ph type="subTitle" idx="1"/>
          </p:nvPr>
        </p:nvSpPr>
        <p:spPr>
          <a:xfrm>
            <a:off x="462204" y="2133601"/>
            <a:ext cx="10022916" cy="1171786"/>
          </a:xfrm>
        </p:spPr>
        <p:txBody>
          <a:bodyPr/>
          <a:lstStyle/>
          <a:p>
            <a:pPr>
              <a:lnSpc>
                <a:spcPct val="150000"/>
              </a:lnSpc>
            </a:pPr>
            <a:r>
              <a:rPr lang="en-GB" sz="6750" b="0" spc="-75" dirty="0">
                <a:solidFill>
                  <a:schemeClr val="tx1"/>
                </a:solidFill>
                <a:latin typeface="+mn-lt"/>
              </a:rPr>
              <a:t>LGD models</a:t>
            </a:r>
          </a:p>
        </p:txBody>
      </p:sp>
    </p:spTree>
    <p:extLst>
      <p:ext uri="{BB962C8B-B14F-4D97-AF65-F5344CB8AC3E}">
        <p14:creationId xmlns:p14="http://schemas.microsoft.com/office/powerpoint/2010/main" val="3299344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Loss Given Default</a:t>
            </a:r>
            <a:r>
              <a:rPr lang="pl-PL" dirty="0"/>
              <a:t> models</a:t>
            </a:r>
            <a:endParaRPr lang="en-GB" dirty="0"/>
          </a:p>
        </p:txBody>
      </p:sp>
      <p:sp>
        <p:nvSpPr>
          <p:cNvPr id="3" name="Content Placeholder 2"/>
          <p:cNvSpPr>
            <a:spLocks noGrp="1"/>
          </p:cNvSpPr>
          <p:nvPr>
            <p:ph idx="1"/>
          </p:nvPr>
        </p:nvSpPr>
        <p:spPr>
          <a:xfrm>
            <a:off x="427369" y="1891670"/>
            <a:ext cx="11754945" cy="4696734"/>
          </a:xfrm>
        </p:spPr>
        <p:txBody>
          <a:bodyPr/>
          <a:lstStyle/>
          <a:p>
            <a:r>
              <a:rPr lang="pl-PL" b="1" dirty="0"/>
              <a:t>Problem</a:t>
            </a:r>
            <a:r>
              <a:rPr lang="pl-PL" dirty="0"/>
              <a:t> - If customers default, banks try to recover the money which they lent and the accrued interests. In the end there could be different outcomes i.e. cure, settlement, collateral reposession and sale or write-off. </a:t>
            </a:r>
          </a:p>
          <a:p>
            <a:r>
              <a:rPr lang="pl-PL" b="1" dirty="0"/>
              <a:t>Question </a:t>
            </a:r>
            <a:r>
              <a:rPr lang="pl-PL" dirty="0"/>
              <a:t>- What is a </a:t>
            </a:r>
            <a:r>
              <a:rPr lang="en-GB" dirty="0"/>
              <a:t>fraction of exposure </a:t>
            </a:r>
            <a:r>
              <a:rPr lang="pl-PL" dirty="0"/>
              <a:t>that bank won’t be able to re</a:t>
            </a:r>
            <a:r>
              <a:rPr lang="en-GB" dirty="0"/>
              <a:t>cover </a:t>
            </a:r>
            <a:r>
              <a:rPr lang="pl-PL" dirty="0"/>
              <a:t>in</a:t>
            </a:r>
            <a:r>
              <a:rPr lang="en-GB" dirty="0"/>
              <a:t> the event of default</a:t>
            </a:r>
            <a:r>
              <a:rPr lang="pl-PL" dirty="0"/>
              <a:t>?</a:t>
            </a:r>
            <a:r>
              <a:rPr lang="en-GB" dirty="0"/>
              <a:t> </a:t>
            </a:r>
            <a:endParaRPr lang="pl-PL" dirty="0"/>
          </a:p>
          <a:p>
            <a:endParaRPr lang="pl-PL" b="1" dirty="0"/>
          </a:p>
          <a:p>
            <a:r>
              <a:rPr lang="pl-PL" b="1" dirty="0"/>
              <a:t>Key concepts:</a:t>
            </a:r>
          </a:p>
          <a:p>
            <a:pPr lvl="1">
              <a:buFont typeface="Wingdings" panose="05000000000000000000" pitchFamily="2" charset="2"/>
              <a:buChar char="§"/>
            </a:pPr>
            <a:r>
              <a:rPr lang="pl-PL" dirty="0"/>
              <a:t>Nominal vs economical loss</a:t>
            </a:r>
            <a:r>
              <a:rPr lang="en-GB" dirty="0"/>
              <a:t> </a:t>
            </a:r>
            <a:endParaRPr lang="pl-PL" dirty="0"/>
          </a:p>
          <a:p>
            <a:pPr lvl="1">
              <a:buFont typeface="Wingdings" panose="05000000000000000000" pitchFamily="2" charset="2"/>
              <a:buChar char="§"/>
            </a:pPr>
            <a:r>
              <a:rPr lang="pl-PL" dirty="0"/>
              <a:t>Default outcomes (cure, settlement, reposession and sale, write-off)  </a:t>
            </a:r>
          </a:p>
          <a:p>
            <a:pPr lvl="1">
              <a:buFont typeface="Wingdings" panose="05000000000000000000" pitchFamily="2" charset="2"/>
              <a:buChar char="§"/>
            </a:pPr>
            <a:r>
              <a:rPr lang="en-GB" dirty="0"/>
              <a:t>Availability and type of collateral (</a:t>
            </a:r>
            <a:r>
              <a:rPr lang="pl-PL" dirty="0"/>
              <a:t>secured</a:t>
            </a:r>
            <a:r>
              <a:rPr lang="en-GB" dirty="0"/>
              <a:t> vs unsecured) </a:t>
            </a:r>
            <a:endParaRPr lang="pl-PL" dirty="0"/>
          </a:p>
          <a:p>
            <a:pPr lvl="1">
              <a:buFont typeface="Wingdings" panose="05000000000000000000" pitchFamily="2" charset="2"/>
              <a:buChar char="§"/>
            </a:pPr>
            <a:r>
              <a:rPr lang="pl-PL" dirty="0"/>
              <a:t>Loan to Value</a:t>
            </a:r>
          </a:p>
          <a:p>
            <a:pPr lvl="1">
              <a:buFont typeface="Wingdings" panose="05000000000000000000" pitchFamily="2" charset="2"/>
              <a:buChar char="§"/>
            </a:pPr>
            <a:r>
              <a:rPr lang="pl-PL" dirty="0"/>
              <a:t>Seniority </a:t>
            </a:r>
            <a:r>
              <a:rPr lang="en-GB" dirty="0"/>
              <a:t>of the claim (e.g. senior debt, subordinated debt) </a:t>
            </a:r>
            <a:endParaRPr lang="pl-PL" dirty="0"/>
          </a:p>
          <a:p>
            <a:pPr marL="384327" lvl="1" indent="0">
              <a:buNone/>
            </a:pPr>
            <a:endParaRPr lang="en-GB" dirty="0"/>
          </a:p>
          <a:p>
            <a:r>
              <a:rPr lang="pl-PL" b="1" dirty="0"/>
              <a:t>Development approaches</a:t>
            </a:r>
            <a:r>
              <a:rPr lang="pl-PL" dirty="0"/>
              <a:t>:</a:t>
            </a:r>
          </a:p>
          <a:p>
            <a:pPr lvl="1">
              <a:buFont typeface="Wingdings" panose="05000000000000000000" pitchFamily="2" charset="2"/>
              <a:buChar char="§"/>
            </a:pPr>
            <a:r>
              <a:rPr lang="pl-PL" dirty="0"/>
              <a:t>Component based – probability of individual outcomes and their associated losses</a:t>
            </a:r>
          </a:p>
          <a:p>
            <a:pPr lvl="1">
              <a:buFont typeface="Wingdings" panose="05000000000000000000" pitchFamily="2" charset="2"/>
              <a:buChar char="§"/>
            </a:pPr>
            <a:r>
              <a:rPr lang="pl-PL" dirty="0"/>
              <a:t>Regression models e.g. Fractional logit, Tobit, Beta, Inflated Beta</a:t>
            </a:r>
          </a:p>
          <a:p>
            <a:pPr lvl="1">
              <a:buFont typeface="Wingdings" panose="05000000000000000000" pitchFamily="2" charset="2"/>
              <a:buChar char="§"/>
            </a:pPr>
            <a:r>
              <a:rPr lang="pl-PL" dirty="0"/>
              <a:t>Decision trees </a:t>
            </a:r>
          </a:p>
          <a:p>
            <a:endParaRPr lang="pl-PL" dirty="0"/>
          </a:p>
        </p:txBody>
      </p:sp>
      <p:sp>
        <p:nvSpPr>
          <p:cNvPr id="7" name="TextBox 6"/>
          <p:cNvSpPr txBox="1"/>
          <p:nvPr/>
        </p:nvSpPr>
        <p:spPr>
          <a:xfrm>
            <a:off x="10014279" y="5009309"/>
            <a:ext cx="595981" cy="322076"/>
          </a:xfrm>
          <a:prstGeom prst="rect">
            <a:avLst/>
          </a:prstGeom>
          <a:solidFill>
            <a:schemeClr val="bg1"/>
          </a:solidFill>
        </p:spPr>
        <p:txBody>
          <a:bodyPr wrap="square" rtlCol="0">
            <a:spAutoFit/>
          </a:bodyPr>
          <a:lstStyle/>
          <a:p>
            <a:pPr marL="304752" indent="-304752">
              <a:spcBef>
                <a:spcPts val="1067"/>
              </a:spcBef>
              <a:buClr>
                <a:schemeClr val="accent1"/>
              </a:buClr>
              <a:buSzPct val="90000"/>
              <a:buFont typeface="Wingdings" panose="05000000000000000000" pitchFamily="2" charset="2"/>
              <a:buChar char="u"/>
            </a:pPr>
            <a:endParaRPr lang="en-GB" sz="1493" dirty="0"/>
          </a:p>
        </p:txBody>
      </p:sp>
      <p:pic>
        <p:nvPicPr>
          <p:cNvPr id="16" name="Picture 15"/>
          <p:cNvPicPr>
            <a:picLocks noChangeAspect="1"/>
          </p:cNvPicPr>
          <p:nvPr/>
        </p:nvPicPr>
        <p:blipFill>
          <a:blip r:embed="rId2"/>
          <a:stretch>
            <a:fillRect/>
          </a:stretch>
        </p:blipFill>
        <p:spPr>
          <a:xfrm>
            <a:off x="8042896" y="3084395"/>
            <a:ext cx="4139418" cy="2311284"/>
          </a:xfrm>
          <a:prstGeom prst="rect">
            <a:avLst/>
          </a:prstGeom>
        </p:spPr>
      </p:pic>
      <p:pic>
        <p:nvPicPr>
          <p:cNvPr id="20" name="Picture 19"/>
          <p:cNvPicPr>
            <a:picLocks noChangeAspect="1"/>
          </p:cNvPicPr>
          <p:nvPr/>
        </p:nvPicPr>
        <p:blipFill>
          <a:blip r:embed="rId3"/>
          <a:stretch>
            <a:fillRect/>
          </a:stretch>
        </p:blipFill>
        <p:spPr>
          <a:xfrm>
            <a:off x="4746728" y="2907078"/>
            <a:ext cx="2753763" cy="691584"/>
          </a:xfrm>
          <a:prstGeom prst="rect">
            <a:avLst/>
          </a:prstGeom>
        </p:spPr>
      </p:pic>
    </p:spTree>
    <p:extLst>
      <p:ext uri="{BB962C8B-B14F-4D97-AF65-F5344CB8AC3E}">
        <p14:creationId xmlns:p14="http://schemas.microsoft.com/office/powerpoint/2010/main" val="134790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Task 2</a:t>
            </a:r>
            <a:endParaRPr lang="en-GB" dirty="0"/>
          </a:p>
        </p:txBody>
      </p:sp>
      <p:sp>
        <p:nvSpPr>
          <p:cNvPr id="3" name="Content Placeholder 2"/>
          <p:cNvSpPr>
            <a:spLocks noGrp="1"/>
          </p:cNvSpPr>
          <p:nvPr>
            <p:ph idx="1"/>
          </p:nvPr>
        </p:nvSpPr>
        <p:spPr>
          <a:xfrm>
            <a:off x="408969" y="1891670"/>
            <a:ext cx="12061473" cy="4696734"/>
          </a:xfrm>
        </p:spPr>
        <p:txBody>
          <a:bodyPr/>
          <a:lstStyle/>
          <a:p>
            <a:pPr marL="285750" indent="-285750">
              <a:buFont typeface="Wingdings" panose="05000000000000000000" pitchFamily="2" charset="2"/>
              <a:buChar char="Ø"/>
            </a:pPr>
            <a:r>
              <a:rPr lang="pl-PL" dirty="0"/>
              <a:t>Using the data in the Excel file, calculate nominal and economical LGD.</a:t>
            </a:r>
          </a:p>
          <a:p>
            <a:endParaRPr lang="pl-PL" dirty="0"/>
          </a:p>
          <a:p>
            <a:endParaRPr lang="pl-PL" dirty="0"/>
          </a:p>
        </p:txBody>
      </p:sp>
    </p:spTree>
    <p:extLst>
      <p:ext uri="{BB962C8B-B14F-4D97-AF65-F5344CB8AC3E}">
        <p14:creationId xmlns:p14="http://schemas.microsoft.com/office/powerpoint/2010/main" val="2518161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B5DF4-5083-99DD-0B06-4795CE9ED4B8}"/>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FA09F502-9B23-27A4-766E-75B5B34B4343}"/>
              </a:ext>
            </a:extLst>
          </p:cNvPr>
          <p:cNvSpPr>
            <a:spLocks noGrp="1"/>
          </p:cNvSpPr>
          <p:nvPr>
            <p:ph type="subTitle" idx="1"/>
          </p:nvPr>
        </p:nvSpPr>
        <p:spPr>
          <a:xfrm>
            <a:off x="462204" y="2133601"/>
            <a:ext cx="10022916" cy="1171786"/>
          </a:xfrm>
        </p:spPr>
        <p:txBody>
          <a:bodyPr/>
          <a:lstStyle/>
          <a:p>
            <a:pPr>
              <a:lnSpc>
                <a:spcPct val="150000"/>
              </a:lnSpc>
            </a:pPr>
            <a:r>
              <a:rPr lang="en-GB" sz="6750" b="0" spc="-75" dirty="0">
                <a:solidFill>
                  <a:schemeClr val="tx1"/>
                </a:solidFill>
                <a:latin typeface="+mn-lt"/>
              </a:rPr>
              <a:t>EAD models</a:t>
            </a:r>
          </a:p>
        </p:txBody>
      </p:sp>
    </p:spTree>
    <p:extLst>
      <p:ext uri="{BB962C8B-B14F-4D97-AF65-F5344CB8AC3E}">
        <p14:creationId xmlns:p14="http://schemas.microsoft.com/office/powerpoint/2010/main" val="1123400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Exposure at Default models</a:t>
            </a:r>
            <a:endParaRPr lang="en-GB" dirty="0"/>
          </a:p>
        </p:txBody>
      </p:sp>
      <p:sp>
        <p:nvSpPr>
          <p:cNvPr id="3" name="Content Placeholder 2"/>
          <p:cNvSpPr>
            <a:spLocks noGrp="1"/>
          </p:cNvSpPr>
          <p:nvPr>
            <p:ph idx="1"/>
          </p:nvPr>
        </p:nvSpPr>
        <p:spPr>
          <a:xfrm>
            <a:off x="408969" y="1891670"/>
            <a:ext cx="11754945" cy="4696734"/>
          </a:xfrm>
        </p:spPr>
        <p:txBody>
          <a:bodyPr/>
          <a:lstStyle/>
          <a:p>
            <a:r>
              <a:rPr lang="pl-PL" b="1" dirty="0"/>
              <a:t>Problem</a:t>
            </a:r>
            <a:r>
              <a:rPr lang="pl-PL" dirty="0"/>
              <a:t> - For non-revolving products (e.g. terms loans) balance amortises over time as a result of customers’ payments. Revolving products (e.g. overdrafts, credit cards) </a:t>
            </a:r>
            <a:r>
              <a:rPr lang="en-GB" dirty="0"/>
              <a:t>consists </a:t>
            </a:r>
            <a:r>
              <a:rPr lang="pl-PL" dirty="0"/>
              <a:t>of a</a:t>
            </a:r>
            <a:r>
              <a:rPr lang="en-GB" dirty="0"/>
              <a:t> </a:t>
            </a:r>
            <a:r>
              <a:rPr lang="pl-PL" dirty="0"/>
              <a:t>balance i.e. amount already drawn </a:t>
            </a:r>
            <a:r>
              <a:rPr lang="en-GB" dirty="0"/>
              <a:t>and </a:t>
            </a:r>
            <a:r>
              <a:rPr lang="pl-PL" dirty="0"/>
              <a:t>a headroom (i.e. difference between the committed credit limit and its utilisation)</a:t>
            </a:r>
            <a:r>
              <a:rPr lang="en-GB" dirty="0"/>
              <a:t>.</a:t>
            </a:r>
            <a:r>
              <a:rPr lang="pl-PL" dirty="0"/>
              <a:t> </a:t>
            </a:r>
            <a:r>
              <a:rPr lang="en-GB" dirty="0"/>
              <a:t>The </a:t>
            </a:r>
            <a:r>
              <a:rPr lang="pl-PL" dirty="0"/>
              <a:t>outstanding </a:t>
            </a:r>
            <a:r>
              <a:rPr lang="en-GB" dirty="0"/>
              <a:t>commitment can be </a:t>
            </a:r>
            <a:r>
              <a:rPr lang="pl-PL" dirty="0"/>
              <a:t>drawn fully or partially before default</a:t>
            </a:r>
            <a:r>
              <a:rPr lang="en-GB" dirty="0"/>
              <a:t>.</a:t>
            </a:r>
            <a:endParaRPr lang="pl-PL" dirty="0"/>
          </a:p>
          <a:p>
            <a:r>
              <a:rPr lang="pl-PL" b="1" dirty="0"/>
              <a:t>Question</a:t>
            </a:r>
            <a:r>
              <a:rPr lang="pl-PL" dirty="0"/>
              <a:t> - What’s the value of exposure which a </a:t>
            </a:r>
            <a:r>
              <a:rPr lang="en-GB" dirty="0"/>
              <a:t>bank </a:t>
            </a:r>
            <a:r>
              <a:rPr lang="pl-PL" dirty="0"/>
              <a:t>could </a:t>
            </a:r>
            <a:r>
              <a:rPr lang="en-GB" dirty="0"/>
              <a:t>have</a:t>
            </a:r>
            <a:r>
              <a:rPr lang="pl-PL" dirty="0"/>
              <a:t> </a:t>
            </a:r>
            <a:r>
              <a:rPr lang="en-GB" dirty="0"/>
              <a:t>at the moment of default</a:t>
            </a:r>
            <a:r>
              <a:rPr lang="pl-PL" dirty="0"/>
              <a:t>?</a:t>
            </a:r>
          </a:p>
          <a:p>
            <a:endParaRPr lang="pl-PL" dirty="0"/>
          </a:p>
          <a:p>
            <a:r>
              <a:rPr lang="pl-PL" b="1" dirty="0"/>
              <a:t>Key concepts:</a:t>
            </a:r>
          </a:p>
          <a:p>
            <a:pPr lvl="1">
              <a:buFont typeface="Wingdings" panose="05000000000000000000" pitchFamily="2" charset="2"/>
              <a:buChar char="§"/>
            </a:pPr>
            <a:r>
              <a:rPr lang="pl-PL" dirty="0"/>
              <a:t>Direct vs indirect estimation </a:t>
            </a:r>
            <a:r>
              <a:rPr lang="pl-PL" altLang="en-US" dirty="0"/>
              <a:t> </a:t>
            </a:r>
          </a:p>
          <a:p>
            <a:pPr lvl="1">
              <a:buFont typeface="Wingdings" panose="05000000000000000000" pitchFamily="2" charset="2"/>
              <a:buChar char="§"/>
            </a:pPr>
            <a:r>
              <a:rPr lang="pl-PL" dirty="0"/>
              <a:t>Cohort vs Fixed Period approach</a:t>
            </a:r>
          </a:p>
          <a:p>
            <a:endParaRPr lang="pl-PL" dirty="0"/>
          </a:p>
          <a:p>
            <a:r>
              <a:rPr lang="pl-PL" b="1" dirty="0"/>
              <a:t>Development approaches:</a:t>
            </a:r>
          </a:p>
          <a:p>
            <a:pPr lvl="1">
              <a:buFont typeface="Wingdings" panose="05000000000000000000" pitchFamily="2" charset="2"/>
              <a:buChar char="§"/>
            </a:pPr>
            <a:r>
              <a:rPr lang="pl-PL" dirty="0"/>
              <a:t>Historical </a:t>
            </a:r>
            <a:r>
              <a:rPr lang="en-GB" dirty="0"/>
              <a:t>average</a:t>
            </a:r>
            <a:r>
              <a:rPr lang="pl-PL" dirty="0"/>
              <a:t>s</a:t>
            </a:r>
            <a:r>
              <a:rPr lang="en-GB" dirty="0"/>
              <a:t> </a:t>
            </a:r>
            <a:endParaRPr lang="pl-PL" dirty="0"/>
          </a:p>
          <a:p>
            <a:pPr lvl="1">
              <a:buFont typeface="Wingdings" panose="05000000000000000000" pitchFamily="2" charset="2"/>
              <a:buChar char="§"/>
            </a:pPr>
            <a:r>
              <a:rPr lang="pl-PL" dirty="0"/>
              <a:t>Decision Trees</a:t>
            </a:r>
          </a:p>
          <a:p>
            <a:pPr lvl="1">
              <a:buFont typeface="Wingdings" panose="05000000000000000000" pitchFamily="2" charset="2"/>
              <a:buChar char="§"/>
            </a:pPr>
            <a:r>
              <a:rPr lang="en-GB" dirty="0"/>
              <a:t>Linear Regression</a:t>
            </a:r>
            <a:r>
              <a:rPr lang="pl-PL" dirty="0"/>
              <a:t>s</a:t>
            </a:r>
            <a:r>
              <a:rPr lang="en-GB" dirty="0"/>
              <a:t> </a:t>
            </a:r>
            <a:endParaRPr lang="pl-PL" dirty="0"/>
          </a:p>
          <a:p>
            <a:pPr algn="ctr">
              <a:lnSpc>
                <a:spcPct val="90000"/>
              </a:lnSpc>
              <a:spcAft>
                <a:spcPct val="0"/>
              </a:spcAft>
              <a:buClrTx/>
              <a:buNone/>
            </a:pPr>
            <a:r>
              <a:rPr lang="en-US" altLang="en-US" dirty="0"/>
              <a:t> </a:t>
            </a:r>
          </a:p>
          <a:p>
            <a:pPr>
              <a:lnSpc>
                <a:spcPct val="90000"/>
              </a:lnSpc>
              <a:spcAft>
                <a:spcPct val="0"/>
              </a:spcAft>
              <a:buClrTx/>
              <a:buFont typeface="Wingdings" panose="05000000000000000000" pitchFamily="2" charset="2"/>
              <a:buAutoNum type="arabicPeriod"/>
            </a:pPr>
            <a:endParaRPr lang="en-US" altLang="en-US" dirty="0"/>
          </a:p>
          <a:p>
            <a:endParaRPr lang="en-GB" dirty="0"/>
          </a:p>
          <a:p>
            <a:endParaRPr lang="en-GB" dirty="0"/>
          </a:p>
          <a:p>
            <a:endParaRPr lang="en-GB" dirty="0"/>
          </a:p>
          <a:p>
            <a:endParaRPr lang="pl-PL" dirty="0"/>
          </a:p>
        </p:txBody>
      </p:sp>
      <p:sp>
        <p:nvSpPr>
          <p:cNvPr id="7" name="Rectangle 4"/>
          <p:cNvSpPr>
            <a:spLocks noChangeArrowheads="1"/>
          </p:cNvSpPr>
          <p:nvPr/>
        </p:nvSpPr>
        <p:spPr bwMode="auto">
          <a:xfrm>
            <a:off x="6027593" y="4944378"/>
            <a:ext cx="5924542" cy="768679"/>
          </a:xfrm>
          <a:prstGeom prst="rect">
            <a:avLst/>
          </a:prstGeom>
          <a:solidFill>
            <a:srgbClr val="C0C0C0">
              <a:alpha val="30196"/>
            </a:srgbClr>
          </a:solidFill>
          <a:ln>
            <a:noFill/>
          </a:ln>
          <a:effectLst>
            <a:outerShdw dist="35921"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8201" tIns="49101" rIns="98201" bIns="49101" anchor="ctr"/>
          <a:lstStyle>
            <a:lvl1pPr algn="l">
              <a:spcAft>
                <a:spcPts val="900"/>
              </a:spcAft>
              <a:buClr>
                <a:schemeClr val="tx1"/>
              </a:buClr>
              <a:defRPr sz="2000">
                <a:solidFill>
                  <a:schemeClr val="tx1"/>
                </a:solidFill>
                <a:latin typeface="Arial" panose="020B0604020202020204" pitchFamily="34" charset="0"/>
              </a:defRPr>
            </a:lvl1pPr>
            <a:lvl2pPr marL="742950" indent="-28575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2pPr>
            <a:lvl3pPr marL="11430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3pPr>
            <a:lvl4pPr marL="16002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4pPr>
            <a:lvl5pPr marL="20574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5pPr>
            <a:lvl6pPr marL="25146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6pPr>
            <a:lvl7pPr marL="29718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7pPr>
            <a:lvl8pPr marL="34290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8pPr>
            <a:lvl9pPr marL="38862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9pPr>
          </a:lstStyle>
          <a:p>
            <a:pPr algn="ctr">
              <a:lnSpc>
                <a:spcPct val="90000"/>
              </a:lnSpc>
              <a:spcAft>
                <a:spcPct val="0"/>
              </a:spcAft>
              <a:buClrTx/>
              <a:buFont typeface="Wingdings" panose="05000000000000000000" pitchFamily="2" charset="2"/>
              <a:buNone/>
            </a:pPr>
            <a:r>
              <a:rPr lang="en-US" altLang="en-US" sz="1280" dirty="0"/>
              <a:t> </a:t>
            </a:r>
            <a:r>
              <a:rPr lang="pl-PL" altLang="en-US" sz="1280" dirty="0"/>
              <a:t>EAD</a:t>
            </a:r>
            <a:r>
              <a:rPr lang="en-US" altLang="en-US" sz="1280" dirty="0"/>
              <a:t>  -  Balance </a:t>
            </a:r>
            <a:r>
              <a:rPr lang="en-US" altLang="en-US" sz="1280" baseline="-25000" dirty="0"/>
              <a:t>observation point</a:t>
            </a:r>
          </a:p>
          <a:p>
            <a:pPr>
              <a:lnSpc>
                <a:spcPct val="90000"/>
              </a:lnSpc>
              <a:spcAft>
                <a:spcPct val="0"/>
              </a:spcAft>
              <a:buClrTx/>
              <a:buFont typeface="Wingdings" panose="05000000000000000000" pitchFamily="2" charset="2"/>
              <a:buNone/>
            </a:pPr>
            <a:r>
              <a:rPr lang="en-US" altLang="en-US" sz="1280" dirty="0"/>
              <a:t>              </a:t>
            </a:r>
            <a:r>
              <a:rPr lang="pl-PL" altLang="en-US" sz="1280" dirty="0"/>
              <a:t>EADF</a:t>
            </a:r>
            <a:r>
              <a:rPr lang="en-US" altLang="en-US" sz="1280" dirty="0"/>
              <a:t> =   </a:t>
            </a:r>
          </a:p>
          <a:p>
            <a:pPr algn="ctr">
              <a:lnSpc>
                <a:spcPct val="90000"/>
              </a:lnSpc>
              <a:spcAft>
                <a:spcPct val="0"/>
              </a:spcAft>
              <a:buClrTx/>
              <a:buFont typeface="Wingdings" panose="05000000000000000000" pitchFamily="2" charset="2"/>
              <a:buNone/>
            </a:pPr>
            <a:r>
              <a:rPr lang="en-US" altLang="en-US" sz="1280" dirty="0"/>
              <a:t>   Credit Limit  </a:t>
            </a:r>
            <a:endParaRPr lang="en-US" altLang="en-US" sz="1280" baseline="-25000" dirty="0"/>
          </a:p>
          <a:p>
            <a:pPr algn="ctr" eaLnBrk="1" hangingPunct="1">
              <a:spcAft>
                <a:spcPct val="0"/>
              </a:spcAft>
              <a:buClrTx/>
            </a:pPr>
            <a:endParaRPr lang="de-DE" altLang="en-US" sz="1280" dirty="0"/>
          </a:p>
        </p:txBody>
      </p:sp>
      <p:cxnSp>
        <p:nvCxnSpPr>
          <p:cNvPr id="9" name="Straight Connector 8"/>
          <p:cNvCxnSpPr/>
          <p:nvPr/>
        </p:nvCxnSpPr>
        <p:spPr>
          <a:xfrm>
            <a:off x="7400748" y="5220933"/>
            <a:ext cx="3431076" cy="17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tangle 4"/>
          <p:cNvSpPr>
            <a:spLocks noChangeArrowheads="1"/>
          </p:cNvSpPr>
          <p:nvPr/>
        </p:nvSpPr>
        <p:spPr bwMode="auto">
          <a:xfrm>
            <a:off x="6027593" y="3926902"/>
            <a:ext cx="5924542" cy="768679"/>
          </a:xfrm>
          <a:prstGeom prst="rect">
            <a:avLst/>
          </a:prstGeom>
          <a:solidFill>
            <a:srgbClr val="C0C0C0">
              <a:alpha val="30196"/>
            </a:srgbClr>
          </a:solidFill>
          <a:ln>
            <a:noFill/>
          </a:ln>
          <a:effectLst>
            <a:outerShdw dist="35921"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8201" tIns="49101" rIns="98201" bIns="49101" anchor="ctr"/>
          <a:lstStyle>
            <a:lvl1pPr algn="l">
              <a:spcAft>
                <a:spcPts val="900"/>
              </a:spcAft>
              <a:buClr>
                <a:schemeClr val="tx1"/>
              </a:buClr>
              <a:defRPr sz="2000">
                <a:solidFill>
                  <a:schemeClr val="tx1"/>
                </a:solidFill>
                <a:latin typeface="Arial" panose="020B0604020202020204" pitchFamily="34" charset="0"/>
              </a:defRPr>
            </a:lvl1pPr>
            <a:lvl2pPr marL="742950" indent="-28575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2pPr>
            <a:lvl3pPr marL="11430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3pPr>
            <a:lvl4pPr marL="16002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4pPr>
            <a:lvl5pPr marL="20574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5pPr>
            <a:lvl6pPr marL="25146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6pPr>
            <a:lvl7pPr marL="29718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7pPr>
            <a:lvl8pPr marL="34290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8pPr>
            <a:lvl9pPr marL="38862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9pPr>
          </a:lstStyle>
          <a:p>
            <a:pPr algn="ctr">
              <a:lnSpc>
                <a:spcPct val="90000"/>
              </a:lnSpc>
              <a:spcAft>
                <a:spcPct val="0"/>
              </a:spcAft>
              <a:buClrTx/>
              <a:buFont typeface="Wingdings" panose="05000000000000000000" pitchFamily="2" charset="2"/>
              <a:buNone/>
            </a:pPr>
            <a:r>
              <a:rPr lang="en-US" altLang="en-US" sz="1280" dirty="0"/>
              <a:t> </a:t>
            </a:r>
            <a:r>
              <a:rPr lang="pl-PL" altLang="en-US" sz="1280" dirty="0"/>
              <a:t>EAD</a:t>
            </a:r>
            <a:r>
              <a:rPr lang="en-US" altLang="en-US" sz="1280" dirty="0"/>
              <a:t>  -  Balance </a:t>
            </a:r>
            <a:r>
              <a:rPr lang="en-US" altLang="en-US" sz="1280" baseline="-25000" dirty="0"/>
              <a:t>observation point</a:t>
            </a:r>
          </a:p>
          <a:p>
            <a:pPr>
              <a:lnSpc>
                <a:spcPct val="90000"/>
              </a:lnSpc>
              <a:spcAft>
                <a:spcPct val="0"/>
              </a:spcAft>
              <a:buClrTx/>
              <a:buFont typeface="Wingdings" panose="05000000000000000000" pitchFamily="2" charset="2"/>
              <a:buNone/>
            </a:pPr>
            <a:r>
              <a:rPr lang="en-US" altLang="en-US" sz="1280" dirty="0"/>
              <a:t>              </a:t>
            </a:r>
            <a:r>
              <a:rPr lang="pl-PL" altLang="en-US" sz="1280" dirty="0"/>
              <a:t>DDF</a:t>
            </a:r>
            <a:r>
              <a:rPr lang="en-US" altLang="en-US" sz="1280" dirty="0"/>
              <a:t> =   </a:t>
            </a:r>
          </a:p>
          <a:p>
            <a:pPr algn="ctr">
              <a:lnSpc>
                <a:spcPct val="90000"/>
              </a:lnSpc>
              <a:spcAft>
                <a:spcPct val="0"/>
              </a:spcAft>
              <a:buClrTx/>
              <a:buFont typeface="Wingdings" panose="05000000000000000000" pitchFamily="2" charset="2"/>
              <a:buNone/>
            </a:pPr>
            <a:r>
              <a:rPr lang="en-US" altLang="en-US" sz="1280" dirty="0"/>
              <a:t>         Credit Limit  -  Balance </a:t>
            </a:r>
            <a:r>
              <a:rPr lang="en-US" altLang="en-US" sz="1280" baseline="-25000" dirty="0"/>
              <a:t>observation point</a:t>
            </a:r>
          </a:p>
          <a:p>
            <a:pPr algn="ctr" eaLnBrk="1" hangingPunct="1">
              <a:spcAft>
                <a:spcPct val="0"/>
              </a:spcAft>
              <a:buClrTx/>
            </a:pPr>
            <a:endParaRPr lang="de-DE" altLang="en-US" sz="1280" dirty="0"/>
          </a:p>
        </p:txBody>
      </p:sp>
      <p:sp>
        <p:nvSpPr>
          <p:cNvPr id="13" name="Rectangle 4"/>
          <p:cNvSpPr>
            <a:spLocks noChangeArrowheads="1"/>
          </p:cNvSpPr>
          <p:nvPr/>
        </p:nvSpPr>
        <p:spPr bwMode="auto">
          <a:xfrm>
            <a:off x="6027593" y="5983914"/>
            <a:ext cx="5924542" cy="768679"/>
          </a:xfrm>
          <a:prstGeom prst="rect">
            <a:avLst/>
          </a:prstGeom>
          <a:solidFill>
            <a:srgbClr val="C0C0C0">
              <a:alpha val="30196"/>
            </a:srgbClr>
          </a:solidFill>
          <a:ln>
            <a:noFill/>
          </a:ln>
          <a:effectLst>
            <a:outerShdw dist="35921" dir="2700000" algn="ctr" rotWithShape="0">
              <a:schemeClr val="bg2"/>
            </a:outerShdw>
          </a:effectLst>
          <a:extLst>
            <a:ext uri="{91240B29-F687-4F45-9708-019B960494DF}">
              <a14:hiddenLine xmlns:a14="http://schemas.microsoft.com/office/drawing/2010/main" w="12700">
                <a:solidFill>
                  <a:schemeClr val="tx1"/>
                </a:solidFill>
                <a:miter lim="800000"/>
                <a:headEnd/>
                <a:tailEnd/>
              </a14:hiddenLine>
            </a:ext>
          </a:extLst>
        </p:spPr>
        <p:txBody>
          <a:bodyPr lIns="98201" tIns="49101" rIns="98201" bIns="49101" anchor="ctr"/>
          <a:lstStyle>
            <a:lvl1pPr algn="l">
              <a:spcAft>
                <a:spcPts val="900"/>
              </a:spcAft>
              <a:buClr>
                <a:schemeClr val="tx1"/>
              </a:buClr>
              <a:defRPr sz="2000">
                <a:solidFill>
                  <a:schemeClr val="tx1"/>
                </a:solidFill>
                <a:latin typeface="Arial" panose="020B0604020202020204" pitchFamily="34" charset="0"/>
              </a:defRPr>
            </a:lvl1pPr>
            <a:lvl2pPr marL="742950" indent="-28575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2pPr>
            <a:lvl3pPr marL="11430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3pPr>
            <a:lvl4pPr marL="16002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4pPr>
            <a:lvl5pPr marL="2057400" indent="-228600" algn="l">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5pPr>
            <a:lvl6pPr marL="25146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6pPr>
            <a:lvl7pPr marL="29718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7pPr>
            <a:lvl8pPr marL="34290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8pPr>
            <a:lvl9pPr marL="3886200" indent="-228600" fontAlgn="base">
              <a:spcBef>
                <a:spcPct val="0"/>
              </a:spcBef>
              <a:spcAft>
                <a:spcPts val="900"/>
              </a:spcAft>
              <a:buClr>
                <a:schemeClr val="tx1"/>
              </a:buClr>
              <a:buFont typeface="Georgia" panose="02040502050405020303" pitchFamily="18" charset="0"/>
              <a:buChar char="›"/>
              <a:defRPr sz="2000">
                <a:solidFill>
                  <a:schemeClr val="tx1"/>
                </a:solidFill>
                <a:latin typeface="Arial" panose="020B0604020202020204" pitchFamily="34" charset="0"/>
              </a:defRPr>
            </a:lvl9pPr>
          </a:lstStyle>
          <a:p>
            <a:pPr algn="ctr">
              <a:lnSpc>
                <a:spcPct val="90000"/>
              </a:lnSpc>
              <a:spcAft>
                <a:spcPct val="0"/>
              </a:spcAft>
              <a:buClrTx/>
              <a:buFont typeface="Wingdings" panose="05000000000000000000" pitchFamily="2" charset="2"/>
              <a:buNone/>
            </a:pPr>
            <a:r>
              <a:rPr lang="pl-PL" altLang="en-US" sz="1280" dirty="0"/>
              <a:t>EAD</a:t>
            </a:r>
            <a:endParaRPr lang="en-US" altLang="en-US" sz="1280" baseline="-25000" dirty="0"/>
          </a:p>
          <a:p>
            <a:pPr>
              <a:lnSpc>
                <a:spcPct val="90000"/>
              </a:lnSpc>
              <a:spcAft>
                <a:spcPct val="0"/>
              </a:spcAft>
              <a:buClrTx/>
              <a:buFont typeface="Wingdings" panose="05000000000000000000" pitchFamily="2" charset="2"/>
              <a:buNone/>
            </a:pPr>
            <a:r>
              <a:rPr lang="en-US" altLang="en-US" sz="1280" dirty="0"/>
              <a:t>              </a:t>
            </a:r>
            <a:r>
              <a:rPr lang="pl-PL" altLang="en-US" sz="1280" dirty="0"/>
              <a:t>LEQ</a:t>
            </a:r>
            <a:r>
              <a:rPr lang="en-US" altLang="en-US" sz="1280" dirty="0"/>
              <a:t> =   </a:t>
            </a:r>
          </a:p>
          <a:p>
            <a:pPr algn="ctr">
              <a:lnSpc>
                <a:spcPct val="90000"/>
              </a:lnSpc>
              <a:spcAft>
                <a:spcPct val="0"/>
              </a:spcAft>
              <a:buClrTx/>
              <a:buFont typeface="Wingdings" panose="05000000000000000000" pitchFamily="2" charset="2"/>
              <a:buNone/>
            </a:pPr>
            <a:r>
              <a:rPr lang="en-US" altLang="en-US" sz="1280" dirty="0"/>
              <a:t>         Credit Limit</a:t>
            </a:r>
            <a:endParaRPr lang="de-DE" altLang="en-US" sz="1280" dirty="0"/>
          </a:p>
        </p:txBody>
      </p:sp>
      <p:cxnSp>
        <p:nvCxnSpPr>
          <p:cNvPr id="14" name="Straight Connector 13"/>
          <p:cNvCxnSpPr/>
          <p:nvPr/>
        </p:nvCxnSpPr>
        <p:spPr>
          <a:xfrm>
            <a:off x="7274326" y="6348419"/>
            <a:ext cx="3431076" cy="1983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274326" y="4222306"/>
            <a:ext cx="3431076" cy="177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247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Task 3</a:t>
            </a:r>
            <a:endParaRPr lang="en-GB" dirty="0"/>
          </a:p>
        </p:txBody>
      </p:sp>
      <p:sp>
        <p:nvSpPr>
          <p:cNvPr id="3" name="Content Placeholder 2"/>
          <p:cNvSpPr>
            <a:spLocks noGrp="1"/>
          </p:cNvSpPr>
          <p:nvPr>
            <p:ph idx="1"/>
          </p:nvPr>
        </p:nvSpPr>
        <p:spPr>
          <a:xfrm>
            <a:off x="408969" y="1891670"/>
            <a:ext cx="12061473" cy="4696734"/>
          </a:xfrm>
        </p:spPr>
        <p:txBody>
          <a:bodyPr/>
          <a:lstStyle/>
          <a:p>
            <a:pPr marL="285750" indent="-285750">
              <a:buFont typeface="Wingdings" panose="05000000000000000000" pitchFamily="2" charset="2"/>
              <a:buChar char="Ø"/>
            </a:pPr>
            <a:r>
              <a:rPr lang="pl-PL" dirty="0"/>
              <a:t>Using the data in the Excel file, calculate CCF and LEQ using a fixed horizon approach. </a:t>
            </a:r>
          </a:p>
          <a:p>
            <a:endParaRPr lang="pl-PL" dirty="0"/>
          </a:p>
          <a:p>
            <a:endParaRPr lang="pl-PL" dirty="0"/>
          </a:p>
        </p:txBody>
      </p:sp>
    </p:spTree>
    <p:extLst>
      <p:ext uri="{BB962C8B-B14F-4D97-AF65-F5344CB8AC3E}">
        <p14:creationId xmlns:p14="http://schemas.microsoft.com/office/powerpoint/2010/main" val="1634322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851D4-440B-AE38-5865-E7B25665EA9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25546053-93FF-06AF-F8D7-4103D581728D}"/>
              </a:ext>
            </a:extLst>
          </p:cNvPr>
          <p:cNvSpPr>
            <a:spLocks noGrp="1"/>
          </p:cNvSpPr>
          <p:nvPr>
            <p:ph type="subTitle" idx="1"/>
          </p:nvPr>
        </p:nvSpPr>
        <p:spPr>
          <a:xfrm>
            <a:off x="529938" y="2831254"/>
            <a:ext cx="4387503" cy="1171786"/>
          </a:xfrm>
        </p:spPr>
        <p:txBody>
          <a:bodyPr/>
          <a:lstStyle/>
          <a:p>
            <a:pPr>
              <a:lnSpc>
                <a:spcPct val="150000"/>
              </a:lnSpc>
            </a:pPr>
            <a:r>
              <a:rPr lang="pl-PL" sz="6750" b="0" spc="-75" dirty="0">
                <a:solidFill>
                  <a:schemeClr val="tx1"/>
                </a:solidFill>
                <a:latin typeface="+mn-lt"/>
              </a:rPr>
              <a:t>Regulatory capital</a:t>
            </a:r>
            <a:endParaRPr lang="en-GB" sz="6750" b="0" spc="-75" dirty="0">
              <a:solidFill>
                <a:schemeClr val="tx1"/>
              </a:solidFill>
              <a:latin typeface="+mn-lt"/>
            </a:endParaRPr>
          </a:p>
        </p:txBody>
      </p:sp>
    </p:spTree>
    <p:extLst>
      <p:ext uri="{BB962C8B-B14F-4D97-AF65-F5344CB8AC3E}">
        <p14:creationId xmlns:p14="http://schemas.microsoft.com/office/powerpoint/2010/main" val="3653214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Capital</a:t>
            </a:r>
            <a:endParaRPr lang="en-GB"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08971" y="1891670"/>
                <a:ext cx="11982949" cy="4511446"/>
              </a:xfrm>
            </p:spPr>
            <p:txBody>
              <a:bodyPr/>
              <a:lstStyle/>
              <a:p>
                <a:pPr marL="285750" indent="-285750">
                  <a:buFont typeface="Wingdings" panose="05000000000000000000" pitchFamily="2" charset="2"/>
                  <a:buChar char="§"/>
                </a:pPr>
                <a:r>
                  <a:rPr lang="pl-PL" dirty="0"/>
                  <a:t>A </a:t>
                </a:r>
                <a:r>
                  <a:rPr lang="en-GB" dirty="0"/>
                  <a:t>buffer required to ensure that </a:t>
                </a:r>
                <a:r>
                  <a:rPr lang="pl-PL" dirty="0"/>
                  <a:t>a </a:t>
                </a:r>
                <a:r>
                  <a:rPr lang="en-GB" dirty="0"/>
                  <a:t>bank </a:t>
                </a:r>
                <a:r>
                  <a:rPr lang="pl-PL" dirty="0"/>
                  <a:t>is</a:t>
                </a:r>
                <a:r>
                  <a:rPr lang="en-GB" dirty="0"/>
                  <a:t> able to absorb </a:t>
                </a:r>
                <a:r>
                  <a:rPr lang="pl-PL" u="sng" dirty="0"/>
                  <a:t>unexpected </a:t>
                </a:r>
                <a:r>
                  <a:rPr lang="en-GB" u="sng" dirty="0"/>
                  <a:t>losses </a:t>
                </a:r>
                <a:endParaRPr lang="pl-PL" u="sng" dirty="0"/>
              </a:p>
              <a:p>
                <a:pPr marL="285750" indent="-285750">
                  <a:buFont typeface="Wingdings" panose="05000000000000000000" pitchFamily="2" charset="2"/>
                  <a:buChar char="§"/>
                </a:pPr>
                <a:r>
                  <a:rPr lang="pl-PL" dirty="0"/>
                  <a:t>The amount of the capital should be such that unexpected losses can </a:t>
                </a:r>
                <a:r>
                  <a:rPr lang="en-US" dirty="0"/>
                  <a:t>exceed this </a:t>
                </a:r>
                <a:r>
                  <a:rPr lang="pl-PL" dirty="0"/>
                  <a:t>reserve </a:t>
                </a:r>
                <a:r>
                  <a:rPr lang="en-US" dirty="0"/>
                  <a:t>only with a small predetermined</a:t>
                </a:r>
                <a:r>
                  <a:rPr lang="pl-PL" dirty="0"/>
                  <a:t> </a:t>
                </a:r>
                <a:r>
                  <a:rPr lang="en-US" dirty="0"/>
                  <a:t>probability </a:t>
                </a:r>
                <a:r>
                  <a:rPr lang="pl-PL" dirty="0"/>
                  <a:t>equal to </a:t>
                </a:r>
                <a:r>
                  <a:rPr lang="en-US" dirty="0"/>
                  <a:t>1</a:t>
                </a:r>
                <a:r>
                  <a:rPr lang="pl-PL" dirty="0"/>
                  <a:t>00%</a:t>
                </a:r>
                <a:r>
                  <a:rPr lang="en-US" dirty="0"/>
                  <a:t> − </a:t>
                </a:r>
                <a:r>
                  <a:rPr lang="pl-PL" dirty="0"/>
                  <a:t>confidence level (set at 99.9% f</a:t>
                </a:r>
                <a:r>
                  <a:rPr lang="en-GB" dirty="0"/>
                  <a:t>or </a:t>
                </a:r>
                <a:r>
                  <a:rPr lang="pl-PL" dirty="0"/>
                  <a:t>the </a:t>
                </a:r>
                <a:r>
                  <a:rPr lang="en-GB" dirty="0"/>
                  <a:t>regulatory capital</a:t>
                </a:r>
                <a:r>
                  <a:rPr lang="pl-PL" dirty="0"/>
                  <a:t>)</a:t>
                </a:r>
                <a:endParaRPr lang="en-GB" dirty="0"/>
              </a:p>
              <a:p>
                <a:pPr marL="285750" indent="-285750">
                  <a:buFont typeface="Wingdings" panose="05000000000000000000" pitchFamily="2" charset="2"/>
                  <a:buChar char="§"/>
                </a:pPr>
                <a:r>
                  <a:rPr lang="pl-PL" dirty="0"/>
                  <a:t>Determined based</a:t>
                </a:r>
                <a:r>
                  <a:rPr lang="en-GB" dirty="0"/>
                  <a:t> on so called </a:t>
                </a:r>
                <a:r>
                  <a:rPr lang="en-GB" b="1" dirty="0"/>
                  <a:t>Risk Weighted Assets (RWA) </a:t>
                </a:r>
                <a:r>
                  <a:rPr lang="en-GB" dirty="0"/>
                  <a:t>i.e. assets </a:t>
                </a:r>
                <a:r>
                  <a:rPr lang="pl-PL" dirty="0"/>
                  <a:t>adjusted according to their risk according to one of the approches:</a:t>
                </a:r>
                <a:endParaRPr lang="en-GB" dirty="0"/>
              </a:p>
              <a:p>
                <a:pPr lvl="1">
                  <a:buFont typeface="Wingdings" panose="05000000000000000000" pitchFamily="2" charset="2"/>
                  <a:buChar char="§"/>
                </a:pPr>
                <a:r>
                  <a:rPr lang="en-GB" dirty="0"/>
                  <a:t>Standardised - Fixed risk weights based on </a:t>
                </a:r>
                <a:r>
                  <a:rPr lang="pl-PL" dirty="0"/>
                  <a:t>external credit ratings</a:t>
                </a:r>
                <a:endParaRPr lang="en-GB" dirty="0"/>
              </a:p>
              <a:p>
                <a:pPr lvl="1">
                  <a:buFont typeface="Wingdings" panose="05000000000000000000" pitchFamily="2" charset="2"/>
                  <a:buChar char="§"/>
                </a:pPr>
                <a:r>
                  <a:rPr lang="en-GB" dirty="0"/>
                  <a:t>Supervisory slotting - Exposures mapped </a:t>
                </a:r>
                <a:r>
                  <a:rPr lang="pl-PL" dirty="0"/>
                  <a:t>(</a:t>
                </a:r>
                <a:r>
                  <a:rPr lang="en-GB" dirty="0"/>
                  <a:t>based on the prescribed criteria</a:t>
                </a:r>
                <a:r>
                  <a:rPr lang="pl-PL" dirty="0"/>
                  <a:t>) </a:t>
                </a:r>
                <a:r>
                  <a:rPr lang="en-GB" dirty="0"/>
                  <a:t>to supervisory categories</a:t>
                </a:r>
                <a:r>
                  <a:rPr lang="pl-PL" dirty="0"/>
                  <a:t> with fixed weights</a:t>
                </a:r>
                <a:endParaRPr lang="en-GB" dirty="0"/>
              </a:p>
              <a:p>
                <a:pPr lvl="1">
                  <a:buFont typeface="Wingdings" panose="05000000000000000000" pitchFamily="2" charset="2"/>
                  <a:buChar char="§"/>
                </a:pPr>
                <a:r>
                  <a:rPr lang="en-GB" dirty="0"/>
                  <a:t>Internal Rating Based</a:t>
                </a:r>
                <a:r>
                  <a:rPr lang="pl-PL" dirty="0"/>
                  <a:t> -</a:t>
                </a:r>
                <a:r>
                  <a:rPr lang="en-GB" b="1" dirty="0"/>
                  <a:t> </a:t>
                </a:r>
                <a:r>
                  <a:rPr lang="en-GB" dirty="0"/>
                  <a:t>calculated according to </a:t>
                </a:r>
                <a:r>
                  <a:rPr lang="pl-PL" dirty="0"/>
                  <a:t>the </a:t>
                </a:r>
                <a:r>
                  <a:rPr lang="en-GB" dirty="0"/>
                  <a:t>regulatory formula using </a:t>
                </a:r>
                <a:r>
                  <a:rPr lang="pl-PL" dirty="0"/>
                  <a:t>PD, LGD and EAD </a:t>
                </a:r>
                <a:r>
                  <a:rPr lang="pl-PL" u="sng" dirty="0"/>
                  <a:t>model estimates </a:t>
                </a:r>
                <a:r>
                  <a:rPr lang="pl-PL" dirty="0"/>
                  <a:t>as inputs </a:t>
                </a:r>
              </a:p>
              <a:p>
                <a:r>
                  <a:rPr lang="pl-PL" dirty="0"/>
                  <a:t>Minimum capital requirements   </a:t>
                </a:r>
              </a:p>
              <a:p>
                <a:r>
                  <a:rPr lang="pl-PL" b="1" dirty="0"/>
                  <a:t>			</a:t>
                </a:r>
                <a14:m>
                  <m:oMath xmlns:m="http://schemas.openxmlformats.org/officeDocument/2006/math">
                    <m:f>
                      <m:fPr>
                        <m:ctrlPr>
                          <a:rPr lang="pl-PL" sz="1920" i="1">
                            <a:latin typeface="Cambria Math" panose="02040503050406030204" pitchFamily="18" charset="0"/>
                          </a:rPr>
                        </m:ctrlPr>
                      </m:fPr>
                      <m:num>
                        <m:r>
                          <m:rPr>
                            <m:sty m:val="p"/>
                          </m:rPr>
                          <a:rPr lang="pl-PL" sz="1920">
                            <a:latin typeface="Cambria Math" panose="02040503050406030204" pitchFamily="18" charset="0"/>
                          </a:rPr>
                          <m:t>Eligible</m:t>
                        </m:r>
                        <m:r>
                          <a:rPr lang="pl-PL" sz="1920">
                            <a:latin typeface="Cambria Math" panose="02040503050406030204" pitchFamily="18" charset="0"/>
                          </a:rPr>
                          <m:t> </m:t>
                        </m:r>
                        <m:r>
                          <m:rPr>
                            <m:sty m:val="p"/>
                          </m:rPr>
                          <a:rPr lang="pl-PL" sz="1920">
                            <a:latin typeface="Cambria Math" panose="02040503050406030204" pitchFamily="18" charset="0"/>
                          </a:rPr>
                          <m:t>Capital</m:t>
                        </m:r>
                        <m:r>
                          <a:rPr lang="pl-PL" sz="1920">
                            <a:latin typeface="Cambria Math" panose="02040503050406030204" pitchFamily="18" charset="0"/>
                          </a:rPr>
                          <m:t> </m:t>
                        </m:r>
                      </m:num>
                      <m:den>
                        <m:r>
                          <m:rPr>
                            <m:nor/>
                          </m:rPr>
                          <a:rPr lang="pl-PL" sz="1920">
                            <a:latin typeface="Cambria Math" panose="02040503050406030204" pitchFamily="18" charset="0"/>
                          </a:rPr>
                          <m:t>RWA</m:t>
                        </m:r>
                        <m:r>
                          <m:rPr>
                            <m:nor/>
                          </m:rPr>
                          <a:rPr lang="pl-PL" sz="1920" dirty="0"/>
                          <m:t> </m:t>
                        </m:r>
                      </m:den>
                    </m:f>
                  </m:oMath>
                </a14:m>
                <a:r>
                  <a:rPr lang="pl-PL" dirty="0"/>
                  <a:t> &gt;= </a:t>
                </a:r>
                <a:r>
                  <a:rPr lang="pl-PL" b="1" dirty="0"/>
                  <a:t>8%</a:t>
                </a:r>
                <a:endParaRPr lang="en-GB"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08971" y="1891670"/>
                <a:ext cx="11982949" cy="4511446"/>
              </a:xfrm>
              <a:blipFill>
                <a:blip r:embed="rId2"/>
                <a:stretch>
                  <a:fillRect l="-1017" t="-1216" r="-51"/>
                </a:stretch>
              </a:blipFill>
            </p:spPr>
            <p:txBody>
              <a:bodyPr/>
              <a:lstStyle/>
              <a:p>
                <a:r>
                  <a:rPr lang="en-GB">
                    <a:noFill/>
                  </a:rPr>
                  <a:t> </a:t>
                </a:r>
              </a:p>
            </p:txBody>
          </p:sp>
        </mc:Fallback>
      </mc:AlternateContent>
    </p:spTree>
    <p:extLst>
      <p:ext uri="{BB962C8B-B14F-4D97-AF65-F5344CB8AC3E}">
        <p14:creationId xmlns:p14="http://schemas.microsoft.com/office/powerpoint/2010/main" val="4008308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IRB risk weights formula</a:t>
            </a:r>
            <a:endParaRPr lang="en-GB" dirty="0"/>
          </a:p>
        </p:txBody>
      </p:sp>
      <p:sp>
        <p:nvSpPr>
          <p:cNvPr id="3" name="Content Placeholder 2"/>
          <p:cNvSpPr>
            <a:spLocks noGrp="1"/>
          </p:cNvSpPr>
          <p:nvPr>
            <p:ph idx="1"/>
          </p:nvPr>
        </p:nvSpPr>
        <p:spPr>
          <a:xfrm>
            <a:off x="374394" y="1624472"/>
            <a:ext cx="7003756" cy="4696734"/>
          </a:xfrm>
        </p:spPr>
        <p:txBody>
          <a:bodyPr/>
          <a:lstStyle/>
          <a:p>
            <a:r>
              <a:rPr lang="en-GB" b="1" dirty="0"/>
              <a:t>Risk Weighted Assets (RWA) </a:t>
            </a:r>
            <a:r>
              <a:rPr lang="en-GB" dirty="0"/>
              <a:t>i.e. assets </a:t>
            </a:r>
            <a:r>
              <a:rPr lang="pl-PL" dirty="0"/>
              <a:t>adjusted according to their risk</a:t>
            </a:r>
            <a:endParaRPr lang="en-GB" dirty="0"/>
          </a:p>
          <a:p>
            <a:endParaRPr lang="pl-PL" dirty="0"/>
          </a:p>
          <a:p>
            <a:endParaRPr lang="pl-PL" dirty="0"/>
          </a:p>
          <a:p>
            <a:endParaRPr lang="pl-PL" dirty="0"/>
          </a:p>
          <a:p>
            <a:endParaRPr lang="pl-PL" sz="1067" dirty="0"/>
          </a:p>
          <a:p>
            <a:r>
              <a:rPr lang="pl-PL" sz="1067" dirty="0"/>
              <a:t>             </a:t>
            </a:r>
          </a:p>
          <a:p>
            <a:r>
              <a:rPr lang="pl-PL" sz="1067" dirty="0"/>
              <a:t>            </a:t>
            </a:r>
            <a:r>
              <a:rPr lang="pl-PL" dirty="0"/>
              <a:t>RWA = K * 12.5 * EAD</a:t>
            </a:r>
          </a:p>
          <a:p>
            <a:endParaRPr lang="pl-PL" sz="1067" dirty="0"/>
          </a:p>
          <a:p>
            <a:pPr marL="383021" lvl="1" indent="0">
              <a:buNone/>
            </a:pPr>
            <a:r>
              <a:rPr lang="en-GB" sz="1067" dirty="0"/>
              <a:t>PD - average probability of default that reflects expected default rates during normal business conditions. </a:t>
            </a:r>
          </a:p>
          <a:p>
            <a:pPr marL="383021" lvl="1" indent="0">
              <a:buNone/>
            </a:pPr>
            <a:r>
              <a:rPr lang="en-GB" sz="1067" dirty="0"/>
              <a:t>LGD - loss given default that reflects economic downturn conditions</a:t>
            </a:r>
          </a:p>
          <a:p>
            <a:pPr marL="383021" lvl="1" indent="0">
              <a:buNone/>
            </a:pPr>
            <a:r>
              <a:rPr lang="en-GB" sz="1067" dirty="0"/>
              <a:t>R </a:t>
            </a:r>
            <a:r>
              <a:rPr lang="pl-PL" sz="1067" dirty="0"/>
              <a:t>-</a:t>
            </a:r>
            <a:r>
              <a:rPr lang="en-GB" sz="1067" dirty="0"/>
              <a:t> </a:t>
            </a:r>
            <a:r>
              <a:rPr lang="pl-PL" sz="1067" dirty="0"/>
              <a:t>assets</a:t>
            </a:r>
            <a:r>
              <a:rPr lang="en-GB" sz="1067" dirty="0"/>
              <a:t> correlation parameter</a:t>
            </a:r>
            <a:endParaRPr lang="pl-PL" sz="1067" dirty="0"/>
          </a:p>
          <a:p>
            <a:pPr algn="just"/>
            <a:r>
              <a:rPr lang="en-GB" b="1" dirty="0"/>
              <a:t>Asymptotic Single Risk Factor model</a:t>
            </a:r>
            <a:r>
              <a:rPr lang="en-GB" dirty="0"/>
              <a:t> </a:t>
            </a:r>
            <a:endParaRPr lang="pl-PL" dirty="0"/>
          </a:p>
          <a:p>
            <a:pPr marL="285750" indent="-285750" algn="just">
              <a:buFont typeface="Wingdings" panose="05000000000000000000" pitchFamily="2" charset="2"/>
              <a:buChar char="§"/>
            </a:pPr>
            <a:r>
              <a:rPr lang="pl-PL" dirty="0"/>
              <a:t>Large </a:t>
            </a:r>
            <a:r>
              <a:rPr lang="en-GB" dirty="0"/>
              <a:t>number of relatively small exposures </a:t>
            </a:r>
            <a:endParaRPr lang="pl-PL" dirty="0"/>
          </a:p>
          <a:p>
            <a:pPr marL="285750" indent="-285750" algn="just">
              <a:buFont typeface="Wingdings" panose="05000000000000000000" pitchFamily="2" charset="2"/>
              <a:buChar char="§"/>
            </a:pPr>
            <a:r>
              <a:rPr lang="pl-PL" dirty="0"/>
              <a:t>Idiosyncratic </a:t>
            </a:r>
            <a:r>
              <a:rPr lang="en-GB" dirty="0"/>
              <a:t>risks tend to cancel out one-another </a:t>
            </a:r>
            <a:endParaRPr lang="pl-PL" dirty="0"/>
          </a:p>
          <a:p>
            <a:pPr marL="285750" indent="-285750" algn="just">
              <a:buFont typeface="Wingdings" panose="05000000000000000000" pitchFamily="2" charset="2"/>
              <a:buChar char="§"/>
            </a:pPr>
            <a:r>
              <a:rPr lang="pl-PL" dirty="0"/>
              <a:t>Systematic </a:t>
            </a:r>
            <a:r>
              <a:rPr lang="en-GB" dirty="0"/>
              <a:t>risks modelled with a single factor </a:t>
            </a:r>
            <a:endParaRPr lang="pl-PL" dirty="0"/>
          </a:p>
          <a:p>
            <a:pPr algn="just"/>
            <a:r>
              <a:rPr lang="en-GB" b="1" dirty="0"/>
              <a:t>Merton model </a:t>
            </a:r>
            <a:r>
              <a:rPr lang="en-GB" dirty="0"/>
              <a:t>- a default occurs when the value of firms assets falls below </a:t>
            </a:r>
            <a:r>
              <a:rPr lang="pl-PL" dirty="0"/>
              <a:t>a </a:t>
            </a:r>
            <a:r>
              <a:rPr lang="en-GB" dirty="0"/>
              <a:t>”default threshold”. </a:t>
            </a:r>
          </a:p>
          <a:p>
            <a:endParaRPr lang="en-GB" dirty="0"/>
          </a:p>
          <a:p>
            <a:endParaRPr lang="en-GB" b="1" dirty="0"/>
          </a:p>
        </p:txBody>
      </p:sp>
      <p:grpSp>
        <p:nvGrpSpPr>
          <p:cNvPr id="7" name="Group 6"/>
          <p:cNvGrpSpPr/>
          <p:nvPr/>
        </p:nvGrpSpPr>
        <p:grpSpPr>
          <a:xfrm>
            <a:off x="8301365" y="1269708"/>
            <a:ext cx="3766197" cy="2368637"/>
            <a:chOff x="-171002" y="2860922"/>
            <a:chExt cx="3548012" cy="2102345"/>
          </a:xfrm>
        </p:grpSpPr>
        <p:pic>
          <p:nvPicPr>
            <p:cNvPr id="9" name="Picture 8"/>
            <p:cNvPicPr>
              <a:picLocks noChangeAspect="1"/>
            </p:cNvPicPr>
            <p:nvPr/>
          </p:nvPicPr>
          <p:blipFill rotWithShape="1">
            <a:blip r:embed="rId2"/>
            <a:srcRect l="15427" t="9754" r="1010" b="2438"/>
            <a:stretch/>
          </p:blipFill>
          <p:spPr>
            <a:xfrm>
              <a:off x="487760" y="2905867"/>
              <a:ext cx="2889250" cy="2057400"/>
            </a:xfrm>
            <a:prstGeom prst="rect">
              <a:avLst/>
            </a:prstGeom>
          </p:spPr>
        </p:pic>
        <p:sp>
          <p:nvSpPr>
            <p:cNvPr id="10" name="TextBox 9"/>
            <p:cNvSpPr txBox="1"/>
            <p:nvPr/>
          </p:nvSpPr>
          <p:spPr>
            <a:xfrm>
              <a:off x="114300" y="2860922"/>
              <a:ext cx="539750" cy="329972"/>
            </a:xfrm>
            <a:prstGeom prst="rect">
              <a:avLst/>
            </a:prstGeom>
            <a:noFill/>
          </p:spPr>
          <p:txBody>
            <a:bodyPr wrap="square" rtlCol="0">
              <a:spAutoFit/>
            </a:bodyPr>
            <a:lstStyle/>
            <a:p>
              <a:r>
                <a:rPr lang="pl-PL" sz="1816"/>
                <a:t>A(t)</a:t>
              </a:r>
              <a:endParaRPr lang="en-US" sz="1816"/>
            </a:p>
          </p:txBody>
        </p:sp>
        <p:sp>
          <p:nvSpPr>
            <p:cNvPr id="11" name="TextBox 10"/>
            <p:cNvSpPr txBox="1"/>
            <p:nvPr/>
          </p:nvSpPr>
          <p:spPr>
            <a:xfrm>
              <a:off x="-171002" y="3846834"/>
              <a:ext cx="612060" cy="329972"/>
            </a:xfrm>
            <a:prstGeom prst="rect">
              <a:avLst/>
            </a:prstGeom>
            <a:noFill/>
          </p:spPr>
          <p:txBody>
            <a:bodyPr wrap="square" rtlCol="0">
              <a:spAutoFit/>
            </a:bodyPr>
            <a:lstStyle/>
            <a:p>
              <a:r>
                <a:rPr lang="pl-PL" sz="1816" dirty="0"/>
                <a:t>A(0)</a:t>
              </a:r>
              <a:endParaRPr lang="en-US" sz="1816" dirty="0"/>
            </a:p>
          </p:txBody>
        </p:sp>
        <p:sp>
          <p:nvSpPr>
            <p:cNvPr id="12" name="TextBox 11"/>
            <p:cNvSpPr txBox="1"/>
            <p:nvPr/>
          </p:nvSpPr>
          <p:spPr>
            <a:xfrm>
              <a:off x="266700" y="4176422"/>
              <a:ext cx="442119" cy="329972"/>
            </a:xfrm>
            <a:prstGeom prst="rect">
              <a:avLst/>
            </a:prstGeom>
            <a:noFill/>
          </p:spPr>
          <p:txBody>
            <a:bodyPr wrap="square" rtlCol="0">
              <a:spAutoFit/>
            </a:bodyPr>
            <a:lstStyle/>
            <a:p>
              <a:r>
                <a:rPr lang="pl-PL" sz="1816"/>
                <a:t>D</a:t>
              </a:r>
              <a:endParaRPr lang="en-US" sz="1816"/>
            </a:p>
          </p:txBody>
        </p:sp>
      </p:grpSp>
      <p:grpSp>
        <p:nvGrpSpPr>
          <p:cNvPr id="13" name="Group 12"/>
          <p:cNvGrpSpPr/>
          <p:nvPr/>
        </p:nvGrpSpPr>
        <p:grpSpPr>
          <a:xfrm>
            <a:off x="7762875" y="3862627"/>
            <a:ext cx="5084976" cy="2458580"/>
            <a:chOff x="412750" y="3267218"/>
            <a:chExt cx="8426450" cy="3212820"/>
          </a:xfrm>
        </p:grpSpPr>
        <p:pic>
          <p:nvPicPr>
            <p:cNvPr id="14" name="Picture 13"/>
            <p:cNvPicPr>
              <a:picLocks noChangeAspect="1"/>
            </p:cNvPicPr>
            <p:nvPr/>
          </p:nvPicPr>
          <p:blipFill rotWithShape="1">
            <a:blip r:embed="rId3"/>
            <a:srcRect l="32725" t="5658" r="38104" b="68536"/>
            <a:stretch/>
          </p:blipFill>
          <p:spPr>
            <a:xfrm>
              <a:off x="2966245" y="3267218"/>
              <a:ext cx="3047999" cy="609601"/>
            </a:xfrm>
            <a:prstGeom prst="rect">
              <a:avLst/>
            </a:prstGeom>
          </p:spPr>
        </p:pic>
        <p:grpSp>
          <p:nvGrpSpPr>
            <p:cNvPr id="15" name="Group 14"/>
            <p:cNvGrpSpPr/>
            <p:nvPr/>
          </p:nvGrpSpPr>
          <p:grpSpPr>
            <a:xfrm>
              <a:off x="1524399" y="4530575"/>
              <a:ext cx="6649637" cy="693219"/>
              <a:chOff x="625082" y="4423484"/>
              <a:chExt cx="6649637" cy="693219"/>
            </a:xfrm>
          </p:grpSpPr>
          <p:pic>
            <p:nvPicPr>
              <p:cNvPr id="19" name="Picture 18"/>
              <p:cNvPicPr>
                <a:picLocks noChangeAspect="1"/>
              </p:cNvPicPr>
              <p:nvPr/>
            </p:nvPicPr>
            <p:blipFill rotWithShape="1">
              <a:blip r:embed="rId4"/>
              <a:srcRect r="12754"/>
              <a:stretch/>
            </p:blipFill>
            <p:spPr>
              <a:xfrm>
                <a:off x="625082" y="4469003"/>
                <a:ext cx="3947318" cy="647700"/>
              </a:xfrm>
              <a:prstGeom prst="rect">
                <a:avLst/>
              </a:prstGeom>
            </p:spPr>
          </p:pic>
          <p:pic>
            <p:nvPicPr>
              <p:cNvPr id="20" name="Picture 19"/>
              <p:cNvPicPr>
                <a:picLocks noChangeAspect="1"/>
              </p:cNvPicPr>
              <p:nvPr/>
            </p:nvPicPr>
            <p:blipFill rotWithShape="1">
              <a:blip r:embed="rId5"/>
              <a:srcRect l="34488"/>
              <a:stretch/>
            </p:blipFill>
            <p:spPr>
              <a:xfrm>
                <a:off x="4753769" y="4423484"/>
                <a:ext cx="2520950" cy="600075"/>
              </a:xfrm>
              <a:prstGeom prst="rect">
                <a:avLst/>
              </a:prstGeom>
            </p:spPr>
          </p:pic>
        </p:grpSp>
        <p:grpSp>
          <p:nvGrpSpPr>
            <p:cNvPr id="16" name="Group 15"/>
            <p:cNvGrpSpPr/>
            <p:nvPr/>
          </p:nvGrpSpPr>
          <p:grpSpPr>
            <a:xfrm>
              <a:off x="412750" y="5070338"/>
              <a:ext cx="8426450" cy="1409700"/>
              <a:chOff x="412750" y="4790427"/>
              <a:chExt cx="8426450" cy="1409700"/>
            </a:xfrm>
          </p:grpSpPr>
          <p:pic>
            <p:nvPicPr>
              <p:cNvPr id="17" name="Picture 16"/>
              <p:cNvPicPr>
                <a:picLocks noChangeAspect="1"/>
              </p:cNvPicPr>
              <p:nvPr/>
            </p:nvPicPr>
            <p:blipFill>
              <a:blip r:embed="rId6"/>
              <a:stretch>
                <a:fillRect/>
              </a:stretch>
            </p:blipFill>
            <p:spPr>
              <a:xfrm>
                <a:off x="412750" y="4824127"/>
                <a:ext cx="5638800" cy="1143000"/>
              </a:xfrm>
              <a:prstGeom prst="rect">
                <a:avLst/>
              </a:prstGeom>
            </p:spPr>
          </p:pic>
          <p:pic>
            <p:nvPicPr>
              <p:cNvPr id="18" name="Picture 17"/>
              <p:cNvPicPr>
                <a:picLocks noChangeAspect="1"/>
              </p:cNvPicPr>
              <p:nvPr/>
            </p:nvPicPr>
            <p:blipFill rotWithShape="1">
              <a:blip r:embed="rId7"/>
              <a:srcRect l="45772"/>
              <a:stretch/>
            </p:blipFill>
            <p:spPr>
              <a:xfrm>
                <a:off x="6029325" y="4790427"/>
                <a:ext cx="2809875" cy="1409700"/>
              </a:xfrm>
              <a:prstGeom prst="rect">
                <a:avLst/>
              </a:prstGeom>
            </p:spPr>
          </p:pic>
        </p:grpSp>
      </p:grpSp>
      <p:pic>
        <p:nvPicPr>
          <p:cNvPr id="22" name="Picture 21"/>
          <p:cNvPicPr>
            <a:picLocks noChangeAspect="1"/>
          </p:cNvPicPr>
          <p:nvPr/>
        </p:nvPicPr>
        <p:blipFill>
          <a:blip r:embed="rId8"/>
          <a:stretch>
            <a:fillRect/>
          </a:stretch>
        </p:blipFill>
        <p:spPr>
          <a:xfrm>
            <a:off x="606695" y="2115175"/>
            <a:ext cx="7042622" cy="1374467"/>
          </a:xfrm>
          <a:prstGeom prst="rect">
            <a:avLst/>
          </a:prstGeom>
        </p:spPr>
      </p:pic>
    </p:spTree>
    <p:extLst>
      <p:ext uri="{BB962C8B-B14F-4D97-AF65-F5344CB8AC3E}">
        <p14:creationId xmlns:p14="http://schemas.microsoft.com/office/powerpoint/2010/main" val="1262143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Credit Risk – course module </a:t>
            </a:r>
            <a:endParaRPr lang="en-GB" dirty="0"/>
          </a:p>
        </p:txBody>
      </p:sp>
      <p:sp>
        <p:nvSpPr>
          <p:cNvPr id="3" name="Content Placeholder 2"/>
          <p:cNvSpPr>
            <a:spLocks noGrp="1"/>
          </p:cNvSpPr>
          <p:nvPr>
            <p:ph idx="1"/>
          </p:nvPr>
        </p:nvSpPr>
        <p:spPr>
          <a:xfrm>
            <a:off x="408971" y="1891670"/>
            <a:ext cx="11982949" cy="4511446"/>
          </a:xfrm>
        </p:spPr>
        <p:txBody>
          <a:bodyPr/>
          <a:lstStyle/>
          <a:p>
            <a:pPr marL="285750" indent="-285750" fontAlgn="b">
              <a:buFont typeface="Wingdings" panose="05000000000000000000" pitchFamily="2" charset="2"/>
              <a:buChar char="§"/>
            </a:pPr>
            <a:r>
              <a:rPr lang="en-GB" dirty="0"/>
              <a:t>Introduction to </a:t>
            </a:r>
            <a:r>
              <a:rPr lang="pl-PL" dirty="0"/>
              <a:t>credit risk</a:t>
            </a:r>
            <a:r>
              <a:rPr lang="en-GB" dirty="0"/>
              <a:t> modelling</a:t>
            </a:r>
            <a:r>
              <a:rPr lang="pl-PL" dirty="0"/>
              <a:t>  </a:t>
            </a:r>
            <a:endParaRPr lang="en-GB" dirty="0"/>
          </a:p>
          <a:p>
            <a:pPr marL="285750" indent="-285750">
              <a:buFont typeface="Wingdings" panose="05000000000000000000" pitchFamily="2" charset="2"/>
              <a:buChar char="§"/>
            </a:pPr>
            <a:r>
              <a:rPr lang="pl-PL" dirty="0">
                <a:solidFill>
                  <a:schemeClr val="accent3">
                    <a:lumMod val="90000"/>
                  </a:schemeClr>
                </a:solidFill>
              </a:rPr>
              <a:t>Risk-based p</a:t>
            </a:r>
            <a:r>
              <a:rPr lang="en-GB" dirty="0">
                <a:solidFill>
                  <a:schemeClr val="accent3">
                    <a:lumMod val="90000"/>
                  </a:schemeClr>
                </a:solidFill>
              </a:rPr>
              <a:t>ricing</a:t>
            </a:r>
            <a:r>
              <a:rPr lang="pl-PL" dirty="0">
                <a:solidFill>
                  <a:schemeClr val="accent3">
                    <a:lumMod val="90000"/>
                  </a:schemeClr>
                </a:solidFill>
              </a:rPr>
              <a:t> </a:t>
            </a:r>
          </a:p>
          <a:p>
            <a:pPr marL="285750" indent="-285750">
              <a:buFont typeface="Wingdings" panose="05000000000000000000" pitchFamily="2" charset="2"/>
              <a:buChar char="§"/>
            </a:pPr>
            <a:r>
              <a:rPr lang="en-GB" dirty="0">
                <a:solidFill>
                  <a:schemeClr val="accent3">
                    <a:lumMod val="90000"/>
                  </a:schemeClr>
                </a:solidFill>
              </a:rPr>
              <a:t>Regression techniques and scorecard </a:t>
            </a:r>
            <a:r>
              <a:rPr lang="pl-PL" dirty="0">
                <a:solidFill>
                  <a:schemeClr val="accent3">
                    <a:lumMod val="90000"/>
                  </a:schemeClr>
                </a:solidFill>
              </a:rPr>
              <a:t>development </a:t>
            </a:r>
            <a:r>
              <a:rPr lang="pl-PL" b="1" dirty="0">
                <a:solidFill>
                  <a:schemeClr val="accent3">
                    <a:lumMod val="90000"/>
                  </a:schemeClr>
                </a:solidFill>
              </a:rPr>
              <a:t>	</a:t>
            </a:r>
            <a:r>
              <a:rPr lang="pl-PL" b="1" dirty="0"/>
              <a:t>	</a:t>
            </a:r>
          </a:p>
          <a:p>
            <a:endParaRPr lang="pl-PL" sz="2560" b="1" dirty="0"/>
          </a:p>
          <a:p>
            <a:endParaRPr lang="en-GB" sz="2560" dirty="0"/>
          </a:p>
        </p:txBody>
      </p:sp>
      <p:graphicFrame>
        <p:nvGraphicFramePr>
          <p:cNvPr id="7" name="Table 6"/>
          <p:cNvGraphicFramePr>
            <a:graphicFrameLocks noGrp="1"/>
          </p:cNvGraphicFramePr>
          <p:nvPr/>
        </p:nvGraphicFramePr>
        <p:xfrm>
          <a:off x="6470884" y="1891669"/>
          <a:ext cx="5950139" cy="4909640"/>
        </p:xfrm>
        <a:graphic>
          <a:graphicData uri="http://schemas.openxmlformats.org/drawingml/2006/table">
            <a:tbl>
              <a:tblPr firstRow="1" bandRow="1">
                <a:tableStyleId>{5C22544A-7EE6-4342-B048-85BDC9FD1C3A}</a:tableStyleId>
              </a:tblPr>
              <a:tblGrid>
                <a:gridCol w="5201200">
                  <a:extLst>
                    <a:ext uri="{9D8B030D-6E8A-4147-A177-3AD203B41FA5}">
                      <a16:colId xmlns:a16="http://schemas.microsoft.com/office/drawing/2014/main" val="20000"/>
                    </a:ext>
                  </a:extLst>
                </a:gridCol>
                <a:gridCol w="748939">
                  <a:extLst>
                    <a:ext uri="{9D8B030D-6E8A-4147-A177-3AD203B41FA5}">
                      <a16:colId xmlns:a16="http://schemas.microsoft.com/office/drawing/2014/main" val="20001"/>
                    </a:ext>
                  </a:extLst>
                </a:gridCol>
              </a:tblGrid>
              <a:tr h="490964">
                <a:tc>
                  <a:txBody>
                    <a:bodyPr/>
                    <a:lstStyle/>
                    <a:p>
                      <a:r>
                        <a:rPr lang="pl-PL" sz="1500" b="1" dirty="0">
                          <a:solidFill>
                            <a:schemeClr val="tx1"/>
                          </a:solidFill>
                        </a:rPr>
                        <a:t>Topics</a:t>
                      </a:r>
                      <a:endParaRPr lang="en-GB" sz="1500" b="1"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1" dirty="0">
                          <a:solidFill>
                            <a:schemeClr val="tx1"/>
                          </a:solidFill>
                        </a:rPr>
                        <a:t>Slide</a:t>
                      </a:r>
                      <a:endParaRPr lang="en-GB" sz="1500" b="1"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80210941"/>
                  </a:ext>
                </a:extLst>
              </a:tr>
              <a:tr h="490964">
                <a:tc>
                  <a:txBody>
                    <a:bodyPr/>
                    <a:lstStyle/>
                    <a:p>
                      <a:r>
                        <a:rPr lang="pl-PL" sz="1500" b="0" dirty="0">
                          <a:solidFill>
                            <a:schemeClr val="tx1"/>
                          </a:solidFill>
                        </a:rPr>
                        <a:t>Definitions</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03</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490964">
                <a:tc>
                  <a:txBody>
                    <a:bodyPr/>
                    <a:lstStyle/>
                    <a:p>
                      <a:r>
                        <a:rPr lang="pl-PL" sz="1500" b="0" baseline="0" dirty="0">
                          <a:solidFill>
                            <a:schemeClr val="tx1"/>
                          </a:solidFill>
                        </a:rPr>
                        <a:t>Modelling landscape</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06</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90964">
                <a:tc>
                  <a:txBody>
                    <a:bodyPr/>
                    <a:lstStyle/>
                    <a:p>
                      <a:r>
                        <a:rPr lang="pl-PL" sz="1500" b="0" baseline="0" dirty="0">
                          <a:solidFill>
                            <a:schemeClr val="tx1"/>
                          </a:solidFill>
                        </a:rPr>
                        <a:t>PD models</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08</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5538438"/>
                  </a:ext>
                </a:extLst>
              </a:tr>
              <a:tr h="490964">
                <a:tc>
                  <a:txBody>
                    <a:bodyPr/>
                    <a:lstStyle/>
                    <a:p>
                      <a:r>
                        <a:rPr lang="pl-PL" sz="1500" b="0" dirty="0">
                          <a:solidFill>
                            <a:schemeClr val="tx1"/>
                          </a:solidFill>
                        </a:rPr>
                        <a:t>LGD models</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11</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71043548"/>
                  </a:ext>
                </a:extLst>
              </a:tr>
              <a:tr h="490964">
                <a:tc>
                  <a:txBody>
                    <a:bodyPr/>
                    <a:lstStyle/>
                    <a:p>
                      <a:r>
                        <a:rPr lang="pl-PL" sz="1500" b="0" dirty="0">
                          <a:solidFill>
                            <a:schemeClr val="tx1"/>
                          </a:solidFill>
                        </a:rPr>
                        <a:t>EAD models</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14</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178762"/>
                  </a:ext>
                </a:extLst>
              </a:tr>
              <a:tr h="490964">
                <a:tc>
                  <a:txBody>
                    <a:bodyPr/>
                    <a:lstStyle/>
                    <a:p>
                      <a:r>
                        <a:rPr lang="pl-PL" sz="1500" b="0" dirty="0">
                          <a:solidFill>
                            <a:schemeClr val="tx1"/>
                          </a:solidFill>
                        </a:rPr>
                        <a:t>Regulatory</a:t>
                      </a:r>
                      <a:r>
                        <a:rPr lang="pl-PL" sz="1500" b="0" baseline="0" dirty="0">
                          <a:solidFill>
                            <a:schemeClr val="tx1"/>
                          </a:solidFill>
                        </a:rPr>
                        <a:t> capital</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17</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03346379"/>
                  </a:ext>
                </a:extLst>
              </a:tr>
              <a:tr h="490964">
                <a:tc>
                  <a:txBody>
                    <a:bodyPr/>
                    <a:lstStyle/>
                    <a:p>
                      <a:r>
                        <a:rPr lang="pl-PL" sz="1500" b="0" dirty="0">
                          <a:solidFill>
                            <a:schemeClr val="tx1"/>
                          </a:solidFill>
                        </a:rPr>
                        <a:t>IFRS9</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21</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3888574"/>
                  </a:ext>
                </a:extLst>
              </a:tr>
              <a:tr h="490964">
                <a:tc>
                  <a:txBody>
                    <a:bodyPr/>
                    <a:lstStyle/>
                    <a:p>
                      <a:r>
                        <a:rPr lang="pl-PL" sz="1500" b="0" dirty="0">
                          <a:solidFill>
                            <a:schemeClr val="tx1"/>
                          </a:solidFill>
                        </a:rPr>
                        <a:t>Stress testing</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23</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7992127"/>
                  </a:ext>
                </a:extLst>
              </a:tr>
              <a:tr h="490964">
                <a:tc>
                  <a:txBody>
                    <a:bodyPr/>
                    <a:lstStyle/>
                    <a:p>
                      <a:r>
                        <a:rPr lang="pl-PL" sz="1500" b="0" dirty="0">
                          <a:solidFill>
                            <a:schemeClr val="tx1"/>
                          </a:solidFill>
                        </a:rPr>
                        <a:t>Model validation</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r>
                        <a:rPr lang="pl-PL" sz="1500" b="0" dirty="0">
                          <a:solidFill>
                            <a:schemeClr val="tx1"/>
                          </a:solidFill>
                        </a:rPr>
                        <a:t>26</a:t>
                      </a:r>
                      <a:endParaRPr lang="en-GB" sz="15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5135795"/>
                  </a:ext>
                </a:extLst>
              </a:tr>
            </a:tbl>
          </a:graphicData>
        </a:graphic>
      </p:graphicFrame>
    </p:spTree>
    <p:extLst>
      <p:ext uri="{BB962C8B-B14F-4D97-AF65-F5344CB8AC3E}">
        <p14:creationId xmlns:p14="http://schemas.microsoft.com/office/powerpoint/2010/main" val="1802170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Task 4</a:t>
            </a:r>
            <a:endParaRPr lang="en-GB" dirty="0"/>
          </a:p>
        </p:txBody>
      </p:sp>
      <p:sp>
        <p:nvSpPr>
          <p:cNvPr id="3" name="Content Placeholder 2"/>
          <p:cNvSpPr>
            <a:spLocks noGrp="1"/>
          </p:cNvSpPr>
          <p:nvPr>
            <p:ph idx="1"/>
          </p:nvPr>
        </p:nvSpPr>
        <p:spPr>
          <a:xfrm>
            <a:off x="408970" y="1891670"/>
            <a:ext cx="12407168" cy="4696734"/>
          </a:xfrm>
        </p:spPr>
        <p:txBody>
          <a:bodyPr/>
          <a:lstStyle/>
          <a:p>
            <a:pPr marL="285750" indent="-285750">
              <a:buFont typeface="Wingdings" panose="05000000000000000000" pitchFamily="2" charset="2"/>
              <a:buChar char="Ø"/>
            </a:pPr>
            <a:r>
              <a:rPr lang="pl-PL" dirty="0"/>
              <a:t>Based on the data in the Excel file, calculate capital requirements for individual customers in accordance with the IRB risk weight function, ignoring maturity adjustment and assuming asset correlation of 18%. </a:t>
            </a:r>
          </a:p>
          <a:p>
            <a:pPr marL="285750" indent="-285750">
              <a:buFont typeface="Wingdings" panose="05000000000000000000" pitchFamily="2" charset="2"/>
              <a:buChar char="Ø"/>
            </a:pPr>
            <a:r>
              <a:rPr lang="pl-PL" dirty="0"/>
              <a:t>What’s the relationship between capital requirements and unconditional probability of default?</a:t>
            </a:r>
          </a:p>
          <a:p>
            <a:pPr marL="384327" lvl="1" indent="0">
              <a:buNone/>
            </a:pPr>
            <a:endParaRPr lang="pl-PL" dirty="0"/>
          </a:p>
          <a:p>
            <a:pPr lvl="1"/>
            <a:endParaRPr lang="pl-PL" dirty="0"/>
          </a:p>
          <a:p>
            <a:pPr marL="384327" lvl="1" indent="0" algn="ctr">
              <a:buNone/>
            </a:pPr>
            <a:endParaRPr lang="pl-PL" b="1" i="1" dirty="0"/>
          </a:p>
          <a:p>
            <a:pPr marL="384327" lvl="1" indent="0">
              <a:buNone/>
            </a:pPr>
            <a:endParaRPr lang="pl-PL" b="1" i="1" dirty="0"/>
          </a:p>
          <a:p>
            <a:pPr marL="384327" lvl="1" indent="0">
              <a:buNone/>
            </a:pPr>
            <a:endParaRPr lang="pl-PL" b="1" i="1" dirty="0"/>
          </a:p>
          <a:p>
            <a:pPr marL="384327" lvl="1" indent="0">
              <a:buNone/>
            </a:pPr>
            <a:endParaRPr lang="pl-PL" sz="853" i="1" dirty="0"/>
          </a:p>
          <a:p>
            <a:pPr marL="384327" lvl="1" indent="0">
              <a:buNone/>
            </a:pPr>
            <a:endParaRPr lang="pl-PL" sz="853" i="1" dirty="0"/>
          </a:p>
          <a:p>
            <a:pPr marL="384327" lvl="1" indent="0">
              <a:buNone/>
            </a:pPr>
            <a:endParaRPr lang="pl-PL" sz="853" i="1" dirty="0"/>
          </a:p>
          <a:p>
            <a:pPr marL="384327" lvl="1" indent="0">
              <a:buNone/>
            </a:pPr>
            <a:endParaRPr lang="pl-PL" sz="853" i="1" dirty="0"/>
          </a:p>
          <a:p>
            <a:pPr marL="384327" lvl="1" indent="0">
              <a:buNone/>
            </a:pPr>
            <a:endParaRPr lang="pl-PL" sz="853" i="1" dirty="0"/>
          </a:p>
          <a:p>
            <a:pPr marL="384327" lvl="1" indent="0">
              <a:buNone/>
            </a:pPr>
            <a:endParaRPr lang="pl-PL" sz="853" i="1" dirty="0"/>
          </a:p>
        </p:txBody>
      </p:sp>
    </p:spTree>
    <p:extLst>
      <p:ext uri="{BB962C8B-B14F-4D97-AF65-F5344CB8AC3E}">
        <p14:creationId xmlns:p14="http://schemas.microsoft.com/office/powerpoint/2010/main" val="2470836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27F55402-78D5-7EDF-49FE-428BDCBDACE3}"/>
            </a:ext>
          </a:extLst>
        </p:cNvPr>
        <p:cNvGrpSpPr/>
        <p:nvPr/>
      </p:nvGrpSpPr>
      <p:grpSpPr>
        <a:xfrm>
          <a:off x="0" y="0"/>
          <a:ext cx="0" cy="0"/>
          <a:chOff x="0" y="0"/>
          <a:chExt cx="0" cy="0"/>
        </a:xfrm>
      </p:grpSpPr>
      <p:sp>
        <p:nvSpPr>
          <p:cNvPr id="2" name="Section Title">
            <a:extLst>
              <a:ext uri="{FF2B5EF4-FFF2-40B4-BE49-F238E27FC236}">
                <a16:creationId xmlns:a16="http://schemas.microsoft.com/office/drawing/2014/main" id="{ECF0B7BB-F817-97C7-1E95-5F0790726E7E}"/>
              </a:ext>
            </a:extLst>
          </p:cNvPr>
          <p:cNvSpPr txBox="1">
            <a:spLocks/>
          </p:cNvSpPr>
          <p:nvPr/>
        </p:nvSpPr>
        <p:spPr>
          <a:xfrm>
            <a:off x="497559" y="1949285"/>
            <a:ext cx="5123333" cy="2130832"/>
          </a:xfrm>
          <a:prstGeom prst="rect">
            <a:avLst/>
          </a:prstGeom>
        </p:spPr>
        <p:txBody>
          <a:bodyPr vert="horz" lIns="0" tIns="0" rIns="0" bIns="0" rtlCol="0" anchor="b" anchorCtr="0">
            <a:noAutofit/>
          </a:bodyPr>
          <a:lstStyle>
            <a:lvl1pPr marL="0" indent="0" algn="l" defTabSz="975208" rtl="0" eaLnBrk="1" latinLnBrk="0" hangingPunct="1">
              <a:lnSpc>
                <a:spcPts val="3900"/>
              </a:lnSpc>
              <a:spcBef>
                <a:spcPts val="600"/>
              </a:spcBef>
              <a:buClr>
                <a:srgbClr val="DB0011"/>
              </a:buClr>
              <a:buSzPct val="90000"/>
              <a:buFont typeface="Wingdings" panose="05000000000000000000" pitchFamily="2" charset="2"/>
              <a:buNone/>
              <a:defRPr sz="3600" b="1" kern="1200" spc="-20" baseline="0">
                <a:solidFill>
                  <a:srgbClr val="333333"/>
                </a:solidFill>
                <a:latin typeface="Univers Next for HSBC Bold" panose="020B0603030202020203" pitchFamily="34" charset="0"/>
                <a:ea typeface="+mn-ea"/>
                <a:cs typeface="+mn-cs"/>
              </a:defRPr>
            </a:lvl1pPr>
            <a:lvl2pPr marL="487604" indent="0" algn="ctr" defTabSz="975208" rtl="0" eaLnBrk="1" latinLnBrk="0" hangingPunct="1">
              <a:lnSpc>
                <a:spcPct val="112000"/>
              </a:lnSpc>
              <a:spcBef>
                <a:spcPts val="600"/>
              </a:spcBef>
              <a:buClr>
                <a:srgbClr val="DB0011"/>
              </a:buClr>
              <a:buSzPct val="80000"/>
              <a:buFont typeface="Wingdings" panose="05000000000000000000" pitchFamily="2" charset="2"/>
              <a:buNone/>
              <a:defRPr sz="2133" kern="1200">
                <a:solidFill>
                  <a:srgbClr val="333333"/>
                </a:solidFill>
                <a:latin typeface="+mn-lt"/>
                <a:ea typeface="+mn-ea"/>
                <a:cs typeface="+mn-cs"/>
              </a:defRPr>
            </a:lvl2pPr>
            <a:lvl3pPr marL="975208"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tab pos="379247" algn="l"/>
                <a:tab pos="1241020" algn="l"/>
              </a:tabLst>
              <a:defRPr sz="1920" kern="1200">
                <a:solidFill>
                  <a:srgbClr val="333333"/>
                </a:solidFill>
                <a:latin typeface="+mn-lt"/>
                <a:ea typeface="+mn-ea"/>
                <a:cs typeface="+mn-cs"/>
              </a:defRPr>
            </a:lvl3pPr>
            <a:lvl4pPr marL="1462811"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defRPr sz="1706" kern="1200">
                <a:solidFill>
                  <a:srgbClr val="333333"/>
                </a:solidFill>
                <a:latin typeface="+mn-lt"/>
                <a:ea typeface="+mn-ea"/>
                <a:cs typeface="+mn-cs"/>
              </a:defRPr>
            </a:lvl4pPr>
            <a:lvl5pPr marL="1950415"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tab pos="2007980" algn="l"/>
              </a:tabLst>
              <a:defRPr sz="1706" kern="1200">
                <a:solidFill>
                  <a:srgbClr val="333333"/>
                </a:solidFill>
                <a:latin typeface="+mn-lt"/>
                <a:ea typeface="+mn-ea"/>
                <a:cs typeface="+mn-cs"/>
              </a:defRPr>
            </a:lvl5pPr>
            <a:lvl6pPr marL="2438019"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6pPr>
            <a:lvl7pPr marL="2925623"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7pPr>
            <a:lvl8pPr marL="3413227"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8pPr>
            <a:lvl9pPr marL="3900830"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9pPr>
          </a:lstStyle>
          <a:p>
            <a:r>
              <a:rPr lang="pl-PL" sz="6750" b="0" spc="-75" dirty="0">
                <a:solidFill>
                  <a:schemeClr val="tx1"/>
                </a:solidFill>
                <a:latin typeface="+mn-lt"/>
              </a:rPr>
              <a:t>IFRS9</a:t>
            </a:r>
            <a:endParaRPr lang="en-GB" sz="6750" b="0" spc="-75" dirty="0">
              <a:solidFill>
                <a:schemeClr val="tx1"/>
              </a:solidFill>
              <a:latin typeface="+mn-lt"/>
            </a:endParaRPr>
          </a:p>
        </p:txBody>
      </p:sp>
    </p:spTree>
    <p:extLst>
      <p:ext uri="{BB962C8B-B14F-4D97-AF65-F5344CB8AC3E}">
        <p14:creationId xmlns:p14="http://schemas.microsoft.com/office/powerpoint/2010/main" val="3855914074"/>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IFRS9 accounting standards</a:t>
            </a:r>
            <a:endParaRPr lang="en-GB" dirty="0"/>
          </a:p>
        </p:txBody>
      </p:sp>
      <p:sp>
        <p:nvSpPr>
          <p:cNvPr id="3" name="Content Placeholder 2"/>
          <p:cNvSpPr>
            <a:spLocks noGrp="1"/>
          </p:cNvSpPr>
          <p:nvPr>
            <p:ph idx="1"/>
          </p:nvPr>
        </p:nvSpPr>
        <p:spPr>
          <a:xfrm>
            <a:off x="408969" y="1891670"/>
            <a:ext cx="11754945" cy="4696734"/>
          </a:xfrm>
        </p:spPr>
        <p:txBody>
          <a:bodyPr/>
          <a:lstStyle/>
          <a:p>
            <a:pPr marL="285750" indent="-285750">
              <a:buFont typeface="Wingdings" panose="05000000000000000000" pitchFamily="2" charset="2"/>
              <a:buChar char="§"/>
            </a:pPr>
            <a:r>
              <a:rPr lang="pl-PL" dirty="0"/>
              <a:t>Aim </a:t>
            </a:r>
            <a:r>
              <a:rPr lang="en-GB" dirty="0"/>
              <a:t>to resolve the issue of the “too little, too late” recognition of credit losses by incorporating</a:t>
            </a:r>
            <a:r>
              <a:rPr lang="pl-PL" dirty="0"/>
              <a:t> timely </a:t>
            </a:r>
            <a:r>
              <a:rPr lang="en-GB" dirty="0"/>
              <a:t>and forward-looking</a:t>
            </a:r>
            <a:r>
              <a:rPr lang="pl-PL" dirty="0"/>
              <a:t> information.</a:t>
            </a:r>
            <a:endParaRPr lang="en-GB" dirty="0"/>
          </a:p>
          <a:p>
            <a:pPr marL="285750" indent="-285750">
              <a:buFont typeface="Wingdings" panose="05000000000000000000" pitchFamily="2" charset="2"/>
              <a:buChar char="§"/>
            </a:pPr>
            <a:r>
              <a:rPr lang="pl-PL" dirty="0"/>
              <a:t>An </a:t>
            </a:r>
            <a:r>
              <a:rPr lang="en-GB" dirty="0"/>
              <a:t>entity shall measure the loss allowance for a financial instrument </a:t>
            </a:r>
            <a:r>
              <a:rPr lang="pl-PL" dirty="0"/>
              <a:t>based on </a:t>
            </a:r>
            <a:r>
              <a:rPr lang="en-GB" b="1" dirty="0"/>
              <a:t>expected credit losses (ECL)</a:t>
            </a:r>
            <a:r>
              <a:rPr lang="pl-PL" dirty="0"/>
              <a:t> </a:t>
            </a:r>
            <a:r>
              <a:rPr lang="en-GB" dirty="0"/>
              <a:t>discounted to the reporting date</a:t>
            </a:r>
            <a:r>
              <a:rPr lang="pl-PL" dirty="0"/>
              <a:t>.</a:t>
            </a:r>
            <a:endParaRPr lang="en-GB" dirty="0"/>
          </a:p>
          <a:p>
            <a:pPr marL="285750" indent="-285750">
              <a:buFont typeface="Wingdings" panose="05000000000000000000" pitchFamily="2" charset="2"/>
              <a:buChar char="§"/>
            </a:pPr>
            <a:r>
              <a:rPr lang="pl-PL" dirty="0"/>
              <a:t>ECL should be based on</a:t>
            </a:r>
            <a:r>
              <a:rPr lang="en-GB" dirty="0"/>
              <a:t> reasonable and supportable information about past events, current conditions and forecasts of future economic conditions that is available without undue cost or effort in projecting expected credit losses</a:t>
            </a:r>
            <a:r>
              <a:rPr lang="pl-PL" dirty="0"/>
              <a:t>. </a:t>
            </a:r>
          </a:p>
          <a:p>
            <a:pPr marL="285750" indent="-285750">
              <a:buFont typeface="Wingdings" panose="05000000000000000000" pitchFamily="2" charset="2"/>
              <a:buChar char="§"/>
            </a:pPr>
            <a:r>
              <a:rPr lang="pl-PL" dirty="0"/>
              <a:t>ECL </a:t>
            </a:r>
            <a:r>
              <a:rPr lang="en-GB" dirty="0"/>
              <a:t>should represent neither a best or worst-case scenario</a:t>
            </a:r>
            <a:r>
              <a:rPr lang="pl-PL" dirty="0"/>
              <a:t>, but </a:t>
            </a:r>
            <a:r>
              <a:rPr lang="en-GB" dirty="0"/>
              <a:t>reflect the possibility that a credit loss occurs and vice versa </a:t>
            </a:r>
          </a:p>
          <a:p>
            <a:endParaRPr lang="pl-PL" dirty="0"/>
          </a:p>
          <a:p>
            <a:endParaRPr lang="pl-PL" dirty="0"/>
          </a:p>
          <a:p>
            <a:endParaRPr lang="en-GB" dirty="0"/>
          </a:p>
          <a:p>
            <a:endParaRPr lang="en-GB" b="1" dirty="0"/>
          </a:p>
        </p:txBody>
      </p:sp>
      <p:graphicFrame>
        <p:nvGraphicFramePr>
          <p:cNvPr id="2" name="Table 1"/>
          <p:cNvGraphicFramePr>
            <a:graphicFrameLocks noGrp="1"/>
          </p:cNvGraphicFramePr>
          <p:nvPr/>
        </p:nvGraphicFramePr>
        <p:xfrm>
          <a:off x="732213" y="4444373"/>
          <a:ext cx="11108457" cy="1681032"/>
        </p:xfrm>
        <a:graphic>
          <a:graphicData uri="http://schemas.openxmlformats.org/drawingml/2006/table">
            <a:tbl>
              <a:tblPr firstRow="1" bandRow="1">
                <a:tableStyleId>{5C22544A-7EE6-4342-B048-85BDC9FD1C3A}</a:tableStyleId>
              </a:tblPr>
              <a:tblGrid>
                <a:gridCol w="3702819">
                  <a:extLst>
                    <a:ext uri="{9D8B030D-6E8A-4147-A177-3AD203B41FA5}">
                      <a16:colId xmlns:a16="http://schemas.microsoft.com/office/drawing/2014/main" val="2424460310"/>
                    </a:ext>
                  </a:extLst>
                </a:gridCol>
                <a:gridCol w="3702819">
                  <a:extLst>
                    <a:ext uri="{9D8B030D-6E8A-4147-A177-3AD203B41FA5}">
                      <a16:colId xmlns:a16="http://schemas.microsoft.com/office/drawing/2014/main" val="3241043970"/>
                    </a:ext>
                  </a:extLst>
                </a:gridCol>
                <a:gridCol w="3702819">
                  <a:extLst>
                    <a:ext uri="{9D8B030D-6E8A-4147-A177-3AD203B41FA5}">
                      <a16:colId xmlns:a16="http://schemas.microsoft.com/office/drawing/2014/main" val="3524224611"/>
                    </a:ext>
                  </a:extLst>
                </a:gridCol>
              </a:tblGrid>
              <a:tr h="395514">
                <a:tc>
                  <a:txBody>
                    <a:bodyPr/>
                    <a:lstStyle/>
                    <a:p>
                      <a:pPr algn="ctr"/>
                      <a:r>
                        <a:rPr lang="pl-PL" sz="1400" dirty="0"/>
                        <a:t>Stage 1</a:t>
                      </a:r>
                      <a:endParaRPr lang="en-GB" sz="1400" dirty="0"/>
                    </a:p>
                  </a:txBody>
                  <a:tcPr marL="97524" marR="97524" marT="48762" marB="48762"/>
                </a:tc>
                <a:tc>
                  <a:txBody>
                    <a:bodyPr/>
                    <a:lstStyle/>
                    <a:p>
                      <a:pPr algn="ctr"/>
                      <a:r>
                        <a:rPr lang="pl-PL" sz="1400" dirty="0"/>
                        <a:t>Stage</a:t>
                      </a:r>
                      <a:r>
                        <a:rPr lang="pl-PL" sz="1400" baseline="0" dirty="0"/>
                        <a:t> 2</a:t>
                      </a:r>
                      <a:endParaRPr lang="en-GB" sz="1400" dirty="0"/>
                    </a:p>
                  </a:txBody>
                  <a:tcPr marL="97524" marR="97524" marT="48762" marB="48762"/>
                </a:tc>
                <a:tc>
                  <a:txBody>
                    <a:bodyPr/>
                    <a:lstStyle/>
                    <a:p>
                      <a:pPr algn="ctr"/>
                      <a:r>
                        <a:rPr lang="pl-PL" sz="1400" dirty="0"/>
                        <a:t>Stage 3</a:t>
                      </a:r>
                      <a:endParaRPr lang="en-GB" sz="1400" dirty="0"/>
                    </a:p>
                  </a:txBody>
                  <a:tcPr marL="97524" marR="97524" marT="48762" marB="48762"/>
                </a:tc>
                <a:extLst>
                  <a:ext uri="{0D108BD9-81ED-4DB2-BD59-A6C34878D82A}">
                    <a16:rowId xmlns:a16="http://schemas.microsoft.com/office/drawing/2014/main" val="3821842580"/>
                  </a:ext>
                </a:extLst>
              </a:tr>
              <a:tr h="3955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300" b="1" i="0" dirty="0">
                          <a:latin typeface="Calibri" panose="020F0502020204030204" pitchFamily="34" charset="0"/>
                          <a:cs typeface="Calibri" panose="020F0502020204030204" pitchFamily="34" charset="0"/>
                        </a:rPr>
                        <a:t>12-month</a:t>
                      </a:r>
                      <a:r>
                        <a:rPr lang="en-GB" sz="1300" b="1" i="0" baseline="0" dirty="0">
                          <a:latin typeface="Calibri" panose="020F0502020204030204" pitchFamily="34" charset="0"/>
                          <a:cs typeface="Calibri" panose="020F0502020204030204" pitchFamily="34" charset="0"/>
                        </a:rPr>
                        <a:t> </a:t>
                      </a:r>
                      <a:r>
                        <a:rPr lang="en-GB" sz="1300" b="1" baseline="0" dirty="0">
                          <a:latin typeface="Calibri" panose="020F0502020204030204" pitchFamily="34" charset="0"/>
                          <a:cs typeface="Calibri" panose="020F0502020204030204" pitchFamily="34" charset="0"/>
                        </a:rPr>
                        <a:t>E</a:t>
                      </a:r>
                      <a:r>
                        <a:rPr lang="en-GB" sz="1300" b="1" dirty="0">
                          <a:latin typeface="Calibri" panose="020F0502020204030204" pitchFamily="34" charset="0"/>
                          <a:cs typeface="Calibri" panose="020F0502020204030204" pitchFamily="34" charset="0"/>
                        </a:rPr>
                        <a:t>xpected</a:t>
                      </a:r>
                      <a:r>
                        <a:rPr lang="en-GB" sz="1300" b="1" baseline="0" dirty="0">
                          <a:latin typeface="Calibri" panose="020F0502020204030204" pitchFamily="34" charset="0"/>
                          <a:cs typeface="Calibri" panose="020F0502020204030204" pitchFamily="34" charset="0"/>
                        </a:rPr>
                        <a:t> C</a:t>
                      </a:r>
                      <a:r>
                        <a:rPr lang="en-GB" sz="1300" b="1" dirty="0">
                          <a:latin typeface="Calibri" panose="020F0502020204030204" pitchFamily="34" charset="0"/>
                          <a:cs typeface="Calibri" panose="020F0502020204030204" pitchFamily="34" charset="0"/>
                        </a:rPr>
                        <a:t>redit Losses </a:t>
                      </a:r>
                    </a:p>
                  </a:txBody>
                  <a:tcPr marL="97524" marR="97524" marT="48762" marB="4876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300" b="1" i="0" dirty="0">
                          <a:latin typeface="Calibri" panose="020F0502020204030204" pitchFamily="34" charset="0"/>
                          <a:cs typeface="Calibri" panose="020F0502020204030204" pitchFamily="34" charset="0"/>
                        </a:rPr>
                        <a:t>Life-time</a:t>
                      </a:r>
                      <a:r>
                        <a:rPr lang="en-GB" sz="1300" b="1" i="0" baseline="0" dirty="0">
                          <a:latin typeface="Calibri" panose="020F0502020204030204" pitchFamily="34" charset="0"/>
                          <a:cs typeface="Calibri" panose="020F0502020204030204" pitchFamily="34" charset="0"/>
                        </a:rPr>
                        <a:t> </a:t>
                      </a:r>
                      <a:r>
                        <a:rPr lang="en-GB" sz="1300" b="1" baseline="0" dirty="0">
                          <a:latin typeface="Calibri" panose="020F0502020204030204" pitchFamily="34" charset="0"/>
                          <a:cs typeface="Calibri" panose="020F0502020204030204" pitchFamily="34" charset="0"/>
                        </a:rPr>
                        <a:t>E</a:t>
                      </a:r>
                      <a:r>
                        <a:rPr lang="en-GB" sz="1300" b="1" dirty="0">
                          <a:latin typeface="Calibri" panose="020F0502020204030204" pitchFamily="34" charset="0"/>
                          <a:cs typeface="Calibri" panose="020F0502020204030204" pitchFamily="34" charset="0"/>
                        </a:rPr>
                        <a:t>xpected</a:t>
                      </a:r>
                      <a:r>
                        <a:rPr lang="en-GB" sz="1300" b="1" baseline="0" dirty="0">
                          <a:latin typeface="Calibri" panose="020F0502020204030204" pitchFamily="34" charset="0"/>
                          <a:cs typeface="Calibri" panose="020F0502020204030204" pitchFamily="34" charset="0"/>
                        </a:rPr>
                        <a:t> C</a:t>
                      </a:r>
                      <a:r>
                        <a:rPr lang="en-GB" sz="1300" b="1" dirty="0">
                          <a:latin typeface="Calibri" panose="020F0502020204030204" pitchFamily="34" charset="0"/>
                          <a:cs typeface="Calibri" panose="020F0502020204030204" pitchFamily="34" charset="0"/>
                        </a:rPr>
                        <a:t>redit Losses </a:t>
                      </a:r>
                    </a:p>
                  </a:txBody>
                  <a:tcPr marL="97524" marR="97524" marT="48762" marB="4876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300" b="1" i="0" dirty="0">
                          <a:latin typeface="Calibri" panose="020F0502020204030204" pitchFamily="34" charset="0"/>
                          <a:cs typeface="Calibri" panose="020F0502020204030204" pitchFamily="34" charset="0"/>
                        </a:rPr>
                        <a:t>Life-Time</a:t>
                      </a:r>
                      <a:r>
                        <a:rPr lang="en-GB" sz="1300" b="1" i="0" baseline="0" dirty="0">
                          <a:latin typeface="Calibri" panose="020F0502020204030204" pitchFamily="34" charset="0"/>
                          <a:cs typeface="Calibri" panose="020F0502020204030204" pitchFamily="34" charset="0"/>
                        </a:rPr>
                        <a:t> </a:t>
                      </a:r>
                      <a:r>
                        <a:rPr lang="en-GB" sz="1300" b="1" baseline="0" dirty="0">
                          <a:latin typeface="Calibri" panose="020F0502020204030204" pitchFamily="34" charset="0"/>
                          <a:cs typeface="Calibri" panose="020F0502020204030204" pitchFamily="34" charset="0"/>
                        </a:rPr>
                        <a:t>E</a:t>
                      </a:r>
                      <a:r>
                        <a:rPr lang="en-GB" sz="1300" b="1" dirty="0">
                          <a:latin typeface="Calibri" panose="020F0502020204030204" pitchFamily="34" charset="0"/>
                          <a:cs typeface="Calibri" panose="020F0502020204030204" pitchFamily="34" charset="0"/>
                        </a:rPr>
                        <a:t>xpected</a:t>
                      </a:r>
                      <a:r>
                        <a:rPr lang="en-GB" sz="1300" b="1" baseline="0" dirty="0">
                          <a:latin typeface="Calibri" panose="020F0502020204030204" pitchFamily="34" charset="0"/>
                          <a:cs typeface="Calibri" panose="020F0502020204030204" pitchFamily="34" charset="0"/>
                        </a:rPr>
                        <a:t> C</a:t>
                      </a:r>
                      <a:r>
                        <a:rPr lang="en-GB" sz="1300" b="1" dirty="0">
                          <a:latin typeface="Calibri" panose="020F0502020204030204" pitchFamily="34" charset="0"/>
                          <a:cs typeface="Calibri" panose="020F0502020204030204" pitchFamily="34" charset="0"/>
                        </a:rPr>
                        <a:t>redit Losses </a:t>
                      </a:r>
                    </a:p>
                  </a:txBody>
                  <a:tcPr marL="97524" marR="97524" marT="48762" marB="48762"/>
                </a:tc>
                <a:extLst>
                  <a:ext uri="{0D108BD9-81ED-4DB2-BD59-A6C34878D82A}">
                    <a16:rowId xmlns:a16="http://schemas.microsoft.com/office/drawing/2014/main" val="3447748517"/>
                  </a:ext>
                </a:extLst>
              </a:tr>
              <a:tr h="877717">
                <a:tc>
                  <a:txBody>
                    <a:bodyPr/>
                    <a:lstStyle/>
                    <a:p>
                      <a:pPr marL="0" indent="0">
                        <a:buFont typeface="Arial" panose="020B0604020202020204" pitchFamily="34" charset="0"/>
                        <a:buNone/>
                      </a:pPr>
                      <a:r>
                        <a:rPr lang="pl-PL" sz="1300" kern="1200" dirty="0">
                          <a:solidFill>
                            <a:schemeClr val="dk1"/>
                          </a:solidFill>
                          <a:latin typeface="+mn-lt"/>
                          <a:ea typeface="+mn-ea"/>
                          <a:cs typeface="+mn-cs"/>
                        </a:rPr>
                        <a:t>ECL</a:t>
                      </a:r>
                      <a:r>
                        <a:rPr lang="en-GB" sz="1300" kern="1200" dirty="0">
                          <a:solidFill>
                            <a:schemeClr val="dk1"/>
                          </a:solidFill>
                          <a:latin typeface="+mn-lt"/>
                          <a:ea typeface="+mn-ea"/>
                          <a:cs typeface="+mn-cs"/>
                        </a:rPr>
                        <a:t> recognised in profit/loss as soon as a financial instrument is originated or purchased</a:t>
                      </a:r>
                      <a:endParaRPr lang="pl-PL" sz="1300" kern="1200" dirty="0">
                        <a:solidFill>
                          <a:schemeClr val="dk1"/>
                        </a:solidFill>
                        <a:latin typeface="+mn-lt"/>
                        <a:ea typeface="+mn-ea"/>
                        <a:cs typeface="+mn-cs"/>
                      </a:endParaRPr>
                    </a:p>
                    <a:p>
                      <a:pPr marL="171450" indent="-171450">
                        <a:buFont typeface="Arial" panose="020B0604020202020204" pitchFamily="34" charset="0"/>
                        <a:buChar char="•"/>
                      </a:pPr>
                      <a:endParaRPr lang="en-GB" sz="1300" kern="1200" dirty="0">
                        <a:solidFill>
                          <a:schemeClr val="dk1"/>
                        </a:solidFill>
                        <a:latin typeface="+mn-lt"/>
                        <a:ea typeface="+mn-ea"/>
                        <a:cs typeface="+mn-cs"/>
                      </a:endParaRPr>
                    </a:p>
                  </a:txBody>
                  <a:tcPr marL="97524" marR="97524" marT="48762" marB="48762"/>
                </a:tc>
                <a:tc>
                  <a:txBody>
                    <a:bodyPr/>
                    <a:lstStyle/>
                    <a:p>
                      <a:pPr marL="0" indent="0" algn="l">
                        <a:buFont typeface="Arial" panose="020B0604020202020204" pitchFamily="34" charset="0"/>
                        <a:buNone/>
                      </a:pPr>
                      <a:r>
                        <a:rPr lang="en-GB" sz="1300" kern="1200" dirty="0">
                          <a:solidFill>
                            <a:schemeClr val="dk1"/>
                          </a:solidFill>
                          <a:latin typeface="+mn-lt"/>
                          <a:ea typeface="+mn-ea"/>
                          <a:cs typeface="+mn-cs"/>
                        </a:rPr>
                        <a:t>Credit risk increases significantly but not impaired</a:t>
                      </a:r>
                      <a:r>
                        <a:rPr lang="pl-PL" sz="1300" kern="1200" dirty="0">
                          <a:solidFill>
                            <a:schemeClr val="dk1"/>
                          </a:solidFill>
                          <a:latin typeface="+mn-lt"/>
                          <a:ea typeface="+mn-ea"/>
                          <a:cs typeface="+mn-cs"/>
                        </a:rPr>
                        <a:t>. </a:t>
                      </a:r>
                      <a:r>
                        <a:rPr lang="en-GB" sz="1300" kern="1200" dirty="0">
                          <a:solidFill>
                            <a:schemeClr val="dk1"/>
                          </a:solidFill>
                          <a:latin typeface="+mn-lt"/>
                          <a:ea typeface="+mn-ea"/>
                          <a:cs typeface="+mn-cs"/>
                        </a:rPr>
                        <a:t>Rebuttable presumption that 30 days past due indicates a sign of significant increase of risk.</a:t>
                      </a:r>
                      <a:endParaRPr lang="pl-PL" sz="1300" kern="1200" dirty="0">
                        <a:solidFill>
                          <a:schemeClr val="dk1"/>
                        </a:solidFill>
                        <a:latin typeface="+mn-lt"/>
                        <a:ea typeface="+mn-ea"/>
                        <a:cs typeface="+mn-cs"/>
                      </a:endParaRPr>
                    </a:p>
                  </a:txBody>
                  <a:tcPr marL="97524" marR="97524" marT="48762" marB="48762"/>
                </a:tc>
                <a:tc>
                  <a:txBody>
                    <a:bodyPr/>
                    <a:lstStyle/>
                    <a:p>
                      <a:pPr marL="0" indent="0" algn="l">
                        <a:buFont typeface="Arial" panose="020B0604020202020204" pitchFamily="34" charset="0"/>
                        <a:buNone/>
                      </a:pPr>
                      <a:r>
                        <a:rPr lang="en-GB" sz="1300" kern="1200" dirty="0">
                          <a:solidFill>
                            <a:schemeClr val="dk1"/>
                          </a:solidFill>
                          <a:latin typeface="+mn-lt"/>
                          <a:ea typeface="+mn-ea"/>
                          <a:cs typeface="+mn-cs"/>
                        </a:rPr>
                        <a:t>Credit-impaired financial assets through objective evidence</a:t>
                      </a:r>
                      <a:endParaRPr lang="pl-PL" sz="1300" kern="1200" dirty="0">
                        <a:solidFill>
                          <a:schemeClr val="dk1"/>
                        </a:solidFill>
                        <a:latin typeface="+mn-lt"/>
                        <a:ea typeface="+mn-ea"/>
                        <a:cs typeface="+mn-cs"/>
                      </a:endParaRPr>
                    </a:p>
                    <a:p>
                      <a:pPr marL="171450" indent="-171450" algn="l">
                        <a:buFont typeface="Arial" panose="020B0604020202020204" pitchFamily="34" charset="0"/>
                        <a:buChar char="•"/>
                      </a:pPr>
                      <a:endParaRPr lang="en-GB" sz="1300" kern="1200" dirty="0">
                        <a:solidFill>
                          <a:schemeClr val="dk1"/>
                        </a:solidFill>
                        <a:latin typeface="+mn-lt"/>
                        <a:ea typeface="+mn-ea"/>
                        <a:cs typeface="+mn-cs"/>
                      </a:endParaRPr>
                    </a:p>
                  </a:txBody>
                  <a:tcPr marL="97524" marR="97524" marT="48762" marB="48762"/>
                </a:tc>
                <a:extLst>
                  <a:ext uri="{0D108BD9-81ED-4DB2-BD59-A6C34878D82A}">
                    <a16:rowId xmlns:a16="http://schemas.microsoft.com/office/drawing/2014/main" val="2473471364"/>
                  </a:ext>
                </a:extLst>
              </a:tr>
            </a:tbl>
          </a:graphicData>
        </a:graphic>
      </p:graphicFrame>
    </p:spTree>
    <p:extLst>
      <p:ext uri="{BB962C8B-B14F-4D97-AF65-F5344CB8AC3E}">
        <p14:creationId xmlns:p14="http://schemas.microsoft.com/office/powerpoint/2010/main" val="38764549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EB480-E898-48D1-A815-22F7E894CB16}"/>
            </a:ext>
          </a:extLst>
        </p:cNvPr>
        <p:cNvGrpSpPr/>
        <p:nvPr/>
      </p:nvGrpSpPr>
      <p:grpSpPr>
        <a:xfrm>
          <a:off x="0" y="0"/>
          <a:ext cx="0" cy="0"/>
          <a:chOff x="0" y="0"/>
          <a:chExt cx="0" cy="0"/>
        </a:xfrm>
      </p:grpSpPr>
      <p:sp>
        <p:nvSpPr>
          <p:cNvPr id="2" name="Section Title">
            <a:extLst>
              <a:ext uri="{FF2B5EF4-FFF2-40B4-BE49-F238E27FC236}">
                <a16:creationId xmlns:a16="http://schemas.microsoft.com/office/drawing/2014/main" id="{1FC61241-C405-D814-EE10-BC217E2FCE00}"/>
              </a:ext>
            </a:extLst>
          </p:cNvPr>
          <p:cNvSpPr txBox="1">
            <a:spLocks/>
          </p:cNvSpPr>
          <p:nvPr/>
        </p:nvSpPr>
        <p:spPr>
          <a:xfrm>
            <a:off x="497559" y="1949285"/>
            <a:ext cx="5123333" cy="2130832"/>
          </a:xfrm>
          <a:prstGeom prst="rect">
            <a:avLst/>
          </a:prstGeom>
        </p:spPr>
        <p:txBody>
          <a:bodyPr vert="horz" lIns="0" tIns="0" rIns="0" bIns="0" rtlCol="0" anchor="b" anchorCtr="0">
            <a:noAutofit/>
          </a:bodyPr>
          <a:lstStyle>
            <a:lvl1pPr marL="0" indent="0" algn="l" defTabSz="975208" rtl="0" eaLnBrk="1" latinLnBrk="0" hangingPunct="1">
              <a:lnSpc>
                <a:spcPts val="3900"/>
              </a:lnSpc>
              <a:spcBef>
                <a:spcPts val="600"/>
              </a:spcBef>
              <a:buClr>
                <a:srgbClr val="DB0011"/>
              </a:buClr>
              <a:buSzPct val="90000"/>
              <a:buFont typeface="Wingdings" panose="05000000000000000000" pitchFamily="2" charset="2"/>
              <a:buNone/>
              <a:defRPr sz="3600" b="1" kern="1200" spc="-20" baseline="0">
                <a:solidFill>
                  <a:srgbClr val="333333"/>
                </a:solidFill>
                <a:latin typeface="Univers Next for HSBC Bold" panose="020B0603030202020203" pitchFamily="34" charset="0"/>
                <a:ea typeface="+mn-ea"/>
                <a:cs typeface="+mn-cs"/>
              </a:defRPr>
            </a:lvl1pPr>
            <a:lvl2pPr marL="487604" indent="0" algn="ctr" defTabSz="975208" rtl="0" eaLnBrk="1" latinLnBrk="0" hangingPunct="1">
              <a:lnSpc>
                <a:spcPct val="112000"/>
              </a:lnSpc>
              <a:spcBef>
                <a:spcPts val="600"/>
              </a:spcBef>
              <a:buClr>
                <a:srgbClr val="DB0011"/>
              </a:buClr>
              <a:buSzPct val="80000"/>
              <a:buFont typeface="Wingdings" panose="05000000000000000000" pitchFamily="2" charset="2"/>
              <a:buNone/>
              <a:defRPr sz="2133" kern="1200">
                <a:solidFill>
                  <a:srgbClr val="333333"/>
                </a:solidFill>
                <a:latin typeface="+mn-lt"/>
                <a:ea typeface="+mn-ea"/>
                <a:cs typeface="+mn-cs"/>
              </a:defRPr>
            </a:lvl2pPr>
            <a:lvl3pPr marL="975208"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tab pos="379247" algn="l"/>
                <a:tab pos="1241020" algn="l"/>
              </a:tabLst>
              <a:defRPr sz="1920" kern="1200">
                <a:solidFill>
                  <a:srgbClr val="333333"/>
                </a:solidFill>
                <a:latin typeface="+mn-lt"/>
                <a:ea typeface="+mn-ea"/>
                <a:cs typeface="+mn-cs"/>
              </a:defRPr>
            </a:lvl3pPr>
            <a:lvl4pPr marL="1462811"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defRPr sz="1706" kern="1200">
                <a:solidFill>
                  <a:srgbClr val="333333"/>
                </a:solidFill>
                <a:latin typeface="+mn-lt"/>
                <a:ea typeface="+mn-ea"/>
                <a:cs typeface="+mn-cs"/>
              </a:defRPr>
            </a:lvl4pPr>
            <a:lvl5pPr marL="1950415"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tab pos="2007980" algn="l"/>
              </a:tabLst>
              <a:defRPr sz="1706" kern="1200">
                <a:solidFill>
                  <a:srgbClr val="333333"/>
                </a:solidFill>
                <a:latin typeface="+mn-lt"/>
                <a:ea typeface="+mn-ea"/>
                <a:cs typeface="+mn-cs"/>
              </a:defRPr>
            </a:lvl5pPr>
            <a:lvl6pPr marL="2438019"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6pPr>
            <a:lvl7pPr marL="2925623"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7pPr>
            <a:lvl8pPr marL="3413227"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8pPr>
            <a:lvl9pPr marL="3900830"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9pPr>
          </a:lstStyle>
          <a:p>
            <a:r>
              <a:rPr lang="en-US" sz="6750" b="0" spc="-75" dirty="0">
                <a:solidFill>
                  <a:schemeClr val="tx1"/>
                </a:solidFill>
                <a:latin typeface="+mn-lt"/>
              </a:rPr>
              <a:t>Stress testing</a:t>
            </a:r>
            <a:endParaRPr lang="en-GB" sz="6750" b="0" spc="-75" dirty="0">
              <a:solidFill>
                <a:schemeClr val="tx1"/>
              </a:solidFill>
              <a:latin typeface="+mn-lt"/>
            </a:endParaRPr>
          </a:p>
        </p:txBody>
      </p:sp>
    </p:spTree>
    <p:extLst>
      <p:ext uri="{BB962C8B-B14F-4D97-AF65-F5344CB8AC3E}">
        <p14:creationId xmlns:p14="http://schemas.microsoft.com/office/powerpoint/2010/main" val="3523398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Stress testing</a:t>
            </a:r>
            <a:endParaRPr lang="en-GB" dirty="0"/>
          </a:p>
        </p:txBody>
      </p:sp>
      <p:sp>
        <p:nvSpPr>
          <p:cNvPr id="3" name="Content Placeholder 2"/>
          <p:cNvSpPr>
            <a:spLocks noGrp="1"/>
          </p:cNvSpPr>
          <p:nvPr>
            <p:ph idx="1"/>
          </p:nvPr>
        </p:nvSpPr>
        <p:spPr>
          <a:xfrm>
            <a:off x="408969" y="1891670"/>
            <a:ext cx="11754945" cy="4696734"/>
          </a:xfrm>
        </p:spPr>
        <p:txBody>
          <a:bodyPr/>
          <a:lstStyle/>
          <a:p>
            <a:pPr marL="285750" indent="-285750">
              <a:buFont typeface="Wingdings" panose="05000000000000000000" pitchFamily="2" charset="2"/>
              <a:buChar char="§"/>
            </a:pPr>
            <a:r>
              <a:rPr lang="pl-PL" dirty="0"/>
              <a:t>A </a:t>
            </a:r>
            <a:r>
              <a:rPr lang="en-GB" dirty="0"/>
              <a:t>method </a:t>
            </a:r>
            <a:r>
              <a:rPr lang="pl-PL" dirty="0"/>
              <a:t>of identifying and assessing</a:t>
            </a:r>
            <a:r>
              <a:rPr lang="en-GB" dirty="0"/>
              <a:t> vulnerabilities</a:t>
            </a:r>
            <a:r>
              <a:rPr lang="pl-PL" dirty="0"/>
              <a:t>. S</a:t>
            </a:r>
            <a:r>
              <a:rPr lang="en-GB" dirty="0"/>
              <a:t>tress tests examine the potential impact of hypothetical adverse scenario</a:t>
            </a:r>
            <a:r>
              <a:rPr lang="pl-PL" dirty="0"/>
              <a:t>s on banks capital adequacy i.e. does bank have</a:t>
            </a:r>
            <a:r>
              <a:rPr lang="en-GB" dirty="0"/>
              <a:t> enough capital to withstand shocks</a:t>
            </a:r>
            <a:r>
              <a:rPr lang="pl-PL" dirty="0"/>
              <a:t> </a:t>
            </a:r>
            <a:r>
              <a:rPr lang="en-GB" dirty="0"/>
              <a:t>if a particular</a:t>
            </a:r>
            <a:r>
              <a:rPr lang="pl-PL" dirty="0"/>
              <a:t> </a:t>
            </a:r>
            <a:r>
              <a:rPr lang="en-GB" dirty="0"/>
              <a:t>stress does materialise</a:t>
            </a:r>
            <a:endParaRPr lang="pl-PL" dirty="0"/>
          </a:p>
          <a:p>
            <a:pPr marL="285750" indent="-285750">
              <a:buFont typeface="Wingdings" panose="05000000000000000000" pitchFamily="2" charset="2"/>
              <a:buChar char="§"/>
            </a:pPr>
            <a:r>
              <a:rPr lang="pl-PL" dirty="0"/>
              <a:t>Given the mechanics of the IRB risk weight function, capital </a:t>
            </a:r>
            <a:r>
              <a:rPr lang="en-GB" dirty="0"/>
              <a:t>requirements are pro-cyclical</a:t>
            </a:r>
            <a:r>
              <a:rPr lang="pl-PL" dirty="0"/>
              <a:t> i.e. </a:t>
            </a:r>
            <a:r>
              <a:rPr lang="en-GB" dirty="0"/>
              <a:t>increase during an economic downturn</a:t>
            </a:r>
            <a:r>
              <a:rPr lang="pl-PL" dirty="0"/>
              <a:t> whereas capital </a:t>
            </a:r>
            <a:r>
              <a:rPr lang="en-GB" dirty="0"/>
              <a:t>resources are squeezed</a:t>
            </a:r>
            <a:r>
              <a:rPr lang="pl-PL" dirty="0"/>
              <a:t> at the same time</a:t>
            </a:r>
            <a:r>
              <a:rPr lang="en-GB" dirty="0"/>
              <a:t>, through lower income and higher losses</a:t>
            </a:r>
            <a:r>
              <a:rPr lang="pl-PL" dirty="0"/>
              <a:t>.</a:t>
            </a:r>
          </a:p>
          <a:p>
            <a:pPr marL="285750" indent="-285750">
              <a:buFont typeface="Wingdings" panose="05000000000000000000" pitchFamily="2" charset="2"/>
              <a:buChar char="§"/>
            </a:pPr>
            <a:r>
              <a:rPr lang="en-GB" dirty="0"/>
              <a:t>Modelling effects of an adverse scenario on all elements of the balance sheet</a:t>
            </a:r>
            <a:r>
              <a:rPr lang="pl-PL" dirty="0"/>
              <a:t> (capital resources, RWA, impairment charges)</a:t>
            </a:r>
            <a:r>
              <a:rPr lang="en-GB" dirty="0"/>
              <a:t> </a:t>
            </a:r>
            <a:r>
              <a:rPr lang="pl-PL" dirty="0"/>
              <a:t>allows bank’s management and regulators and to determibe necessary capital </a:t>
            </a:r>
            <a:r>
              <a:rPr lang="en-GB" dirty="0"/>
              <a:t>buffer</a:t>
            </a:r>
            <a:r>
              <a:rPr lang="pl-PL" dirty="0"/>
              <a:t>.</a:t>
            </a:r>
          </a:p>
          <a:p>
            <a:pPr marL="285750" indent="-285750">
              <a:buFont typeface="Wingdings" panose="05000000000000000000" pitchFamily="2" charset="2"/>
              <a:buChar char="§"/>
            </a:pPr>
            <a:r>
              <a:rPr lang="pl-PL" dirty="0"/>
              <a:t>Modelling typically involves time series regressions with segment / portfolio level target variable and transformed macroeconomic variables as predictors</a:t>
            </a:r>
          </a:p>
          <a:p>
            <a:pPr marL="285750" indent="-285750">
              <a:buFont typeface="Wingdings" panose="05000000000000000000" pitchFamily="2" charset="2"/>
              <a:buChar char="§"/>
            </a:pPr>
            <a:r>
              <a:rPr lang="pl-PL" dirty="0"/>
              <a:t>Assumption of perfect-foresight </a:t>
            </a:r>
          </a:p>
          <a:p>
            <a:pPr marL="285750" indent="-285750">
              <a:buFont typeface="Wingdings" panose="05000000000000000000" pitchFamily="2" charset="2"/>
              <a:buChar char="§"/>
            </a:pPr>
            <a:r>
              <a:rPr lang="pl-PL" dirty="0"/>
              <a:t>Different forecast horizons and granularity of regional regulatory stress testing exercises</a:t>
            </a:r>
          </a:p>
          <a:p>
            <a:endParaRPr lang="pl-PL" dirty="0"/>
          </a:p>
          <a:p>
            <a:endParaRPr lang="pl-PL" dirty="0"/>
          </a:p>
          <a:p>
            <a:endParaRPr lang="pl-PL" dirty="0"/>
          </a:p>
        </p:txBody>
      </p:sp>
    </p:spTree>
    <p:extLst>
      <p:ext uri="{BB962C8B-B14F-4D97-AF65-F5344CB8AC3E}">
        <p14:creationId xmlns:p14="http://schemas.microsoft.com/office/powerpoint/2010/main" val="367393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Examples of PRA Scenarios</a:t>
            </a:r>
            <a:endParaRPr lang="en-GB" dirty="0"/>
          </a:p>
        </p:txBody>
      </p:sp>
      <p:sp>
        <p:nvSpPr>
          <p:cNvPr id="3" name="Content Placeholder 2"/>
          <p:cNvSpPr>
            <a:spLocks noGrp="1"/>
          </p:cNvSpPr>
          <p:nvPr>
            <p:ph idx="1"/>
          </p:nvPr>
        </p:nvSpPr>
        <p:spPr>
          <a:xfrm>
            <a:off x="408969" y="1891670"/>
            <a:ext cx="11754945" cy="4696734"/>
          </a:xfrm>
        </p:spPr>
        <p:txBody>
          <a:bodyPr/>
          <a:lstStyle/>
          <a:p>
            <a:endParaRPr lang="en-GB" dirty="0"/>
          </a:p>
          <a:p>
            <a:endParaRPr lang="en-GB" dirty="0"/>
          </a:p>
          <a:p>
            <a:endParaRPr lang="pl-PL" dirty="0"/>
          </a:p>
          <a:p>
            <a:endParaRPr lang="en-GB" dirty="0"/>
          </a:p>
        </p:txBody>
      </p:sp>
      <p:pic>
        <p:nvPicPr>
          <p:cNvPr id="2" name="Picture 1"/>
          <p:cNvPicPr>
            <a:picLocks noChangeAspect="1"/>
          </p:cNvPicPr>
          <p:nvPr/>
        </p:nvPicPr>
        <p:blipFill>
          <a:blip r:embed="rId2"/>
          <a:stretch>
            <a:fillRect/>
          </a:stretch>
        </p:blipFill>
        <p:spPr>
          <a:xfrm>
            <a:off x="6296026" y="1427608"/>
            <a:ext cx="6459558" cy="4575890"/>
          </a:xfrm>
          <a:prstGeom prst="rect">
            <a:avLst/>
          </a:prstGeom>
        </p:spPr>
      </p:pic>
      <p:sp>
        <p:nvSpPr>
          <p:cNvPr id="6" name="TextBox 5"/>
          <p:cNvSpPr txBox="1"/>
          <p:nvPr/>
        </p:nvSpPr>
        <p:spPr>
          <a:xfrm>
            <a:off x="6354502" y="6118641"/>
            <a:ext cx="5862046" cy="223587"/>
          </a:xfrm>
          <a:prstGeom prst="rect">
            <a:avLst/>
          </a:prstGeom>
          <a:noFill/>
        </p:spPr>
        <p:txBody>
          <a:bodyPr wrap="square" rtlCol="0">
            <a:spAutoFit/>
          </a:bodyPr>
          <a:lstStyle/>
          <a:p>
            <a:pPr>
              <a:spcBef>
                <a:spcPts val="1067"/>
              </a:spcBef>
              <a:buClr>
                <a:schemeClr val="accent1"/>
              </a:buClr>
              <a:buSzPct val="90000"/>
            </a:pPr>
            <a:r>
              <a:rPr lang="pl-PL" sz="853" dirty="0"/>
              <a:t>Source: Bank of England, </a:t>
            </a:r>
            <a:r>
              <a:rPr lang="en-GB" sz="853" dirty="0"/>
              <a:t>Stress testing the UK banking system:  key elements of the 2019 annual cyclical scenario</a:t>
            </a:r>
          </a:p>
        </p:txBody>
      </p:sp>
      <p:pic>
        <p:nvPicPr>
          <p:cNvPr id="7" name="Picture 6"/>
          <p:cNvPicPr>
            <a:picLocks noChangeAspect="1"/>
          </p:cNvPicPr>
          <p:nvPr/>
        </p:nvPicPr>
        <p:blipFill>
          <a:blip r:embed="rId3"/>
          <a:stretch>
            <a:fillRect/>
          </a:stretch>
        </p:blipFill>
        <p:spPr>
          <a:xfrm>
            <a:off x="356336" y="1427608"/>
            <a:ext cx="5930106" cy="3694865"/>
          </a:xfrm>
          <a:prstGeom prst="rect">
            <a:avLst/>
          </a:prstGeom>
        </p:spPr>
      </p:pic>
    </p:spTree>
    <p:extLst>
      <p:ext uri="{BB962C8B-B14F-4D97-AF65-F5344CB8AC3E}">
        <p14:creationId xmlns:p14="http://schemas.microsoft.com/office/powerpoint/2010/main" val="2281514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4E255-4A17-9E2F-54A7-4CFF7D8AE969}"/>
            </a:ext>
          </a:extLst>
        </p:cNvPr>
        <p:cNvGrpSpPr/>
        <p:nvPr/>
      </p:nvGrpSpPr>
      <p:grpSpPr>
        <a:xfrm>
          <a:off x="0" y="0"/>
          <a:ext cx="0" cy="0"/>
          <a:chOff x="0" y="0"/>
          <a:chExt cx="0" cy="0"/>
        </a:xfrm>
      </p:grpSpPr>
      <p:sp>
        <p:nvSpPr>
          <p:cNvPr id="2" name="Section Title">
            <a:extLst>
              <a:ext uri="{FF2B5EF4-FFF2-40B4-BE49-F238E27FC236}">
                <a16:creationId xmlns:a16="http://schemas.microsoft.com/office/drawing/2014/main" id="{22686C8E-71C7-96FB-0FA7-D0CB27E4CD24}"/>
              </a:ext>
            </a:extLst>
          </p:cNvPr>
          <p:cNvSpPr txBox="1">
            <a:spLocks/>
          </p:cNvSpPr>
          <p:nvPr/>
        </p:nvSpPr>
        <p:spPr>
          <a:xfrm>
            <a:off x="497559" y="1949285"/>
            <a:ext cx="5123333" cy="2130832"/>
          </a:xfrm>
          <a:prstGeom prst="rect">
            <a:avLst/>
          </a:prstGeom>
        </p:spPr>
        <p:txBody>
          <a:bodyPr vert="horz" lIns="0" tIns="0" rIns="0" bIns="0" rtlCol="0" anchor="b" anchorCtr="0">
            <a:noAutofit/>
          </a:bodyPr>
          <a:lstStyle>
            <a:lvl1pPr marL="0" indent="0" algn="l" defTabSz="975208" rtl="0" eaLnBrk="1" latinLnBrk="0" hangingPunct="1">
              <a:lnSpc>
                <a:spcPts val="3900"/>
              </a:lnSpc>
              <a:spcBef>
                <a:spcPts val="600"/>
              </a:spcBef>
              <a:buClr>
                <a:srgbClr val="DB0011"/>
              </a:buClr>
              <a:buSzPct val="90000"/>
              <a:buFont typeface="Wingdings" panose="05000000000000000000" pitchFamily="2" charset="2"/>
              <a:buNone/>
              <a:defRPr sz="3600" b="1" kern="1200" spc="-20" baseline="0">
                <a:solidFill>
                  <a:srgbClr val="333333"/>
                </a:solidFill>
                <a:latin typeface="Univers Next for HSBC Bold" panose="020B0603030202020203" pitchFamily="34" charset="0"/>
                <a:ea typeface="+mn-ea"/>
                <a:cs typeface="+mn-cs"/>
              </a:defRPr>
            </a:lvl1pPr>
            <a:lvl2pPr marL="487604" indent="0" algn="ctr" defTabSz="975208" rtl="0" eaLnBrk="1" latinLnBrk="0" hangingPunct="1">
              <a:lnSpc>
                <a:spcPct val="112000"/>
              </a:lnSpc>
              <a:spcBef>
                <a:spcPts val="600"/>
              </a:spcBef>
              <a:buClr>
                <a:srgbClr val="DB0011"/>
              </a:buClr>
              <a:buSzPct val="80000"/>
              <a:buFont typeface="Wingdings" panose="05000000000000000000" pitchFamily="2" charset="2"/>
              <a:buNone/>
              <a:defRPr sz="2133" kern="1200">
                <a:solidFill>
                  <a:srgbClr val="333333"/>
                </a:solidFill>
                <a:latin typeface="+mn-lt"/>
                <a:ea typeface="+mn-ea"/>
                <a:cs typeface="+mn-cs"/>
              </a:defRPr>
            </a:lvl2pPr>
            <a:lvl3pPr marL="975208"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tab pos="379247" algn="l"/>
                <a:tab pos="1241020" algn="l"/>
              </a:tabLst>
              <a:defRPr sz="1920" kern="1200">
                <a:solidFill>
                  <a:srgbClr val="333333"/>
                </a:solidFill>
                <a:latin typeface="+mn-lt"/>
                <a:ea typeface="+mn-ea"/>
                <a:cs typeface="+mn-cs"/>
              </a:defRPr>
            </a:lvl3pPr>
            <a:lvl4pPr marL="1462811"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defRPr sz="1706" kern="1200">
                <a:solidFill>
                  <a:srgbClr val="333333"/>
                </a:solidFill>
                <a:latin typeface="+mn-lt"/>
                <a:ea typeface="+mn-ea"/>
                <a:cs typeface="+mn-cs"/>
              </a:defRPr>
            </a:lvl4pPr>
            <a:lvl5pPr marL="1950415" indent="0" algn="ctr" defTabSz="975208" rtl="0" eaLnBrk="1" latinLnBrk="0" hangingPunct="1">
              <a:lnSpc>
                <a:spcPct val="112000"/>
              </a:lnSpc>
              <a:spcBef>
                <a:spcPts val="600"/>
              </a:spcBef>
              <a:buClr>
                <a:srgbClr val="DB0011"/>
              </a:buClr>
              <a:buSzPct val="100000"/>
              <a:buFont typeface="Univers Next for HSBC Light" panose="020B0403030202020203" pitchFamily="34" charset="0"/>
              <a:buNone/>
              <a:tabLst>
                <a:tab pos="2007980" algn="l"/>
              </a:tabLst>
              <a:defRPr sz="1706" kern="1200">
                <a:solidFill>
                  <a:srgbClr val="333333"/>
                </a:solidFill>
                <a:latin typeface="+mn-lt"/>
                <a:ea typeface="+mn-ea"/>
                <a:cs typeface="+mn-cs"/>
              </a:defRPr>
            </a:lvl5pPr>
            <a:lvl6pPr marL="2438019"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6pPr>
            <a:lvl7pPr marL="2925623"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7pPr>
            <a:lvl8pPr marL="3413227"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8pPr>
            <a:lvl9pPr marL="3900830" indent="0" algn="ctr" defTabSz="975208" rtl="0" eaLnBrk="1" latinLnBrk="0" hangingPunct="1">
              <a:lnSpc>
                <a:spcPct val="90000"/>
              </a:lnSpc>
              <a:spcBef>
                <a:spcPts val="533"/>
              </a:spcBef>
              <a:buFont typeface="Arial" panose="020B0604020202020204" pitchFamily="34" charset="0"/>
              <a:buNone/>
              <a:defRPr sz="1706" kern="1200">
                <a:solidFill>
                  <a:schemeClr val="tx1"/>
                </a:solidFill>
                <a:latin typeface="+mn-lt"/>
                <a:ea typeface="+mn-ea"/>
                <a:cs typeface="+mn-cs"/>
              </a:defRPr>
            </a:lvl9pPr>
          </a:lstStyle>
          <a:p>
            <a:pPr>
              <a:lnSpc>
                <a:spcPct val="150000"/>
              </a:lnSpc>
            </a:pPr>
            <a:r>
              <a:rPr lang="en-US" sz="6750" b="0" spc="-75" dirty="0">
                <a:solidFill>
                  <a:schemeClr val="tx1"/>
                </a:solidFill>
                <a:latin typeface="+mn-lt"/>
              </a:rPr>
              <a:t>Model validation</a:t>
            </a:r>
            <a:endParaRPr lang="en-GB" sz="6750" b="0" spc="-75" dirty="0">
              <a:solidFill>
                <a:schemeClr val="tx1"/>
              </a:solidFill>
              <a:latin typeface="+mn-lt"/>
            </a:endParaRPr>
          </a:p>
        </p:txBody>
      </p:sp>
    </p:spTree>
    <p:extLst>
      <p:ext uri="{BB962C8B-B14F-4D97-AF65-F5344CB8AC3E}">
        <p14:creationId xmlns:p14="http://schemas.microsoft.com/office/powerpoint/2010/main" val="25408477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939" y="1820587"/>
            <a:ext cx="11754945" cy="4935619"/>
          </a:xfrm>
        </p:spPr>
        <p:txBody>
          <a:bodyPr/>
          <a:lstStyle/>
          <a:p>
            <a:pPr marL="384327" lvl="1" indent="0">
              <a:buNone/>
            </a:pPr>
            <a:endParaRPr lang="pl-PL" sz="1920" dirty="0">
              <a:latin typeface="CMBX12"/>
            </a:endParaRPr>
          </a:p>
          <a:p>
            <a:pPr marL="792356" lvl="1" indent="-304752">
              <a:buFont typeface="Wingdings" panose="05000000000000000000" pitchFamily="2" charset="2"/>
              <a:buChar char="§"/>
            </a:pPr>
            <a:endParaRPr lang="pl-PL" dirty="0"/>
          </a:p>
          <a:p>
            <a:pPr marL="792356" lvl="1" indent="-304752">
              <a:buFont typeface="Wingdings" panose="05000000000000000000" pitchFamily="2" charset="2"/>
              <a:buChar char="§"/>
            </a:pPr>
            <a:endParaRPr lang="en-GB" dirty="0"/>
          </a:p>
          <a:p>
            <a:endParaRPr lang="pl-PL" dirty="0"/>
          </a:p>
          <a:p>
            <a:endParaRPr lang="pl-PL" dirty="0"/>
          </a:p>
          <a:p>
            <a:pPr marL="384327" lvl="1" indent="0">
              <a:buNone/>
            </a:pPr>
            <a:endParaRPr lang="pl-PL" dirty="0"/>
          </a:p>
          <a:p>
            <a:endParaRPr lang="pl-PL" dirty="0"/>
          </a:p>
          <a:p>
            <a:endParaRPr lang="pl-PL" dirty="0"/>
          </a:p>
          <a:p>
            <a:endParaRPr lang="pl-PL" dirty="0"/>
          </a:p>
          <a:p>
            <a:endParaRPr lang="pl-PL" dirty="0"/>
          </a:p>
        </p:txBody>
      </p:sp>
      <p:sp>
        <p:nvSpPr>
          <p:cNvPr id="8" name="Title 7"/>
          <p:cNvSpPr>
            <a:spLocks noGrp="1"/>
          </p:cNvSpPr>
          <p:nvPr>
            <p:ph type="title"/>
          </p:nvPr>
        </p:nvSpPr>
        <p:spPr/>
        <p:txBody>
          <a:bodyPr/>
          <a:lstStyle/>
          <a:p>
            <a:r>
              <a:rPr lang="pl-PL" dirty="0"/>
              <a:t>Model validation </a:t>
            </a:r>
            <a:endParaRPr lang="en-GB" dirty="0"/>
          </a:p>
        </p:txBody>
      </p:sp>
      <p:sp>
        <p:nvSpPr>
          <p:cNvPr id="2" name="Rectangle 1"/>
          <p:cNvSpPr>
            <a:spLocks noChangeArrowheads="1"/>
          </p:cNvSpPr>
          <p:nvPr/>
        </p:nvSpPr>
        <p:spPr bwMode="auto">
          <a:xfrm>
            <a:off x="0" y="-318197"/>
            <a:ext cx="86562" cy="637289"/>
          </a:xfrm>
          <a:prstGeom prst="rect">
            <a:avLst/>
          </a:prstGeom>
          <a:solidFill>
            <a:srgbClr val="EDEF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69259" rIns="0" bIns="169259" numCol="1" anchor="ctr" anchorCtr="0" compatLnSpc="1">
            <a:prstTxWarp prst="textNoShape">
              <a:avLst/>
            </a:prstTxWarp>
            <a:spAutoFit/>
          </a:bodyPr>
          <a:lstStyle/>
          <a:p>
            <a:pPr defTabSz="975208" eaLnBrk="0" fontAlgn="base" hangingPunct="0">
              <a:spcBef>
                <a:spcPct val="0"/>
              </a:spcBef>
              <a:spcAft>
                <a:spcPct val="0"/>
              </a:spcAft>
              <a:buFontTx/>
              <a:buChar char="•"/>
            </a:pPr>
            <a:endParaRPr lang="en-US" altLang="en-US" dirty="0">
              <a:latin typeface="Arial" panose="020B0604020202020204" pitchFamily="34" charset="0"/>
            </a:endParaRPr>
          </a:p>
        </p:txBody>
      </p:sp>
      <p:sp>
        <p:nvSpPr>
          <p:cNvPr id="13" name="TextBox 12"/>
          <p:cNvSpPr txBox="1"/>
          <p:nvPr/>
        </p:nvSpPr>
        <p:spPr>
          <a:xfrm>
            <a:off x="8874692" y="5000551"/>
            <a:ext cx="585145" cy="322076"/>
          </a:xfrm>
          <a:prstGeom prst="rect">
            <a:avLst/>
          </a:prstGeom>
          <a:solidFill>
            <a:schemeClr val="bg1"/>
          </a:solidFill>
        </p:spPr>
        <p:txBody>
          <a:bodyPr wrap="square" rtlCol="0">
            <a:spAutoFit/>
          </a:bodyPr>
          <a:lstStyle/>
          <a:p>
            <a:pPr marL="304752" indent="-304752">
              <a:spcBef>
                <a:spcPts val="1067"/>
              </a:spcBef>
              <a:buClr>
                <a:schemeClr val="accent1"/>
              </a:buClr>
              <a:buSzPct val="90000"/>
              <a:buFont typeface="Wingdings" panose="05000000000000000000" pitchFamily="2" charset="2"/>
              <a:buChar char="u"/>
            </a:pPr>
            <a:endParaRPr lang="en-GB" sz="1493" dirty="0"/>
          </a:p>
        </p:txBody>
      </p:sp>
      <p:pic>
        <p:nvPicPr>
          <p:cNvPr id="7" name="Picture 6">
            <a:extLst>
              <a:ext uri="{FF2B5EF4-FFF2-40B4-BE49-F238E27FC236}">
                <a16:creationId xmlns:a16="http://schemas.microsoft.com/office/drawing/2014/main" id="{5EB22839-8CEE-E905-FD6D-C0BF761E2798}"/>
              </a:ext>
            </a:extLst>
          </p:cNvPr>
          <p:cNvPicPr>
            <a:picLocks noChangeAspect="1"/>
          </p:cNvPicPr>
          <p:nvPr/>
        </p:nvPicPr>
        <p:blipFill>
          <a:blip r:embed="rId2"/>
          <a:stretch>
            <a:fillRect/>
          </a:stretch>
        </p:blipFill>
        <p:spPr>
          <a:xfrm>
            <a:off x="1444237" y="1312465"/>
            <a:ext cx="10114738" cy="5443741"/>
          </a:xfrm>
          <a:prstGeom prst="rect">
            <a:avLst/>
          </a:prstGeom>
        </p:spPr>
      </p:pic>
    </p:spTree>
    <p:extLst>
      <p:ext uri="{BB962C8B-B14F-4D97-AF65-F5344CB8AC3E}">
        <p14:creationId xmlns:p14="http://schemas.microsoft.com/office/powerpoint/2010/main" val="35454539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a:t>Disclaimer</a:t>
            </a:r>
            <a:endParaRPr lang="en-GB" dirty="0"/>
          </a:p>
        </p:txBody>
      </p:sp>
      <p:sp>
        <p:nvSpPr>
          <p:cNvPr id="5" name="Slide Number Placeholder 4"/>
          <p:cNvSpPr>
            <a:spLocks noGrp="1"/>
          </p:cNvSpPr>
          <p:nvPr>
            <p:ph type="sldNum" sz="quarter" idx="11"/>
          </p:nvPr>
        </p:nvSpPr>
        <p:spPr/>
        <p:txBody>
          <a:bodyPr/>
          <a:lstStyle/>
          <a:p>
            <a:endParaRPr lang="en-GB" dirty="0">
              <a:solidFill>
                <a:prstClr val="black"/>
              </a:solidFill>
            </a:endParaRPr>
          </a:p>
        </p:txBody>
      </p:sp>
      <p:sp>
        <p:nvSpPr>
          <p:cNvPr id="19" name="Text Placeholder 18"/>
          <p:cNvSpPr>
            <a:spLocks noGrp="1"/>
          </p:cNvSpPr>
          <p:nvPr>
            <p:ph type="body" sz="quarter" idx="12"/>
          </p:nvPr>
        </p:nvSpPr>
        <p:spPr>
          <a:xfrm>
            <a:off x="409736" y="1891670"/>
            <a:ext cx="12158342" cy="4722130"/>
          </a:xfrm>
        </p:spPr>
        <p:txBody>
          <a:bodyPr>
            <a:normAutofit lnSpcReduction="10000"/>
          </a:bodyPr>
          <a:lstStyle/>
          <a:p>
            <a:pPr>
              <a:spcBef>
                <a:spcPts val="0"/>
              </a:spcBef>
            </a:pPr>
            <a:r>
              <a:rPr lang="en-GB" sz="1493" b="1" dirty="0"/>
              <a:t>This presentation has been prepared by HSBC Service Delivery (</a:t>
            </a:r>
            <a:r>
              <a:rPr lang="en-GB" sz="1493" b="1" dirty="0" err="1"/>
              <a:t>Polska</a:t>
            </a:r>
            <a:r>
              <a:rPr lang="en-GB" sz="1493" b="1" dirty="0"/>
              <a:t>) </a:t>
            </a:r>
            <a:r>
              <a:rPr lang="pl-PL" sz="1493" b="1" dirty="0"/>
              <a:t>S</a:t>
            </a:r>
            <a:r>
              <a:rPr lang="en-GB" sz="1493" b="1" dirty="0"/>
              <a:t>p. z </a:t>
            </a:r>
            <a:r>
              <a:rPr lang="en-GB" sz="1493" b="1" dirty="0" err="1"/>
              <a:t>o.o</a:t>
            </a:r>
            <a:r>
              <a:rPr lang="en-GB" sz="1493" b="1" dirty="0"/>
              <a:t>. </a:t>
            </a:r>
            <a:r>
              <a:rPr lang="en-GB" sz="1493" dirty="0"/>
              <a:t>with a registered office located at Kapelanka 42A, </a:t>
            </a:r>
            <a:br>
              <a:rPr lang="pl-PL" sz="1493" dirty="0"/>
            </a:br>
            <a:r>
              <a:rPr lang="en-GB" sz="1493" dirty="0"/>
              <a:t>30-347 </a:t>
            </a:r>
            <a:r>
              <a:rPr lang="en-GB" sz="1493" dirty="0" err="1"/>
              <a:t>Krak</a:t>
            </a:r>
            <a:r>
              <a:rPr lang="pl-PL" sz="1493" dirty="0"/>
              <a:t>ó</a:t>
            </a:r>
            <a:r>
              <a:rPr lang="en-GB" sz="1493" dirty="0"/>
              <a:t>w, Poland, registered in the District Court for </a:t>
            </a:r>
            <a:r>
              <a:rPr lang="en-GB" sz="1493" dirty="0" err="1"/>
              <a:t>Kraków-Śródmieście</a:t>
            </a:r>
            <a:r>
              <a:rPr lang="en-GB" sz="1493" dirty="0"/>
              <a:t> in </a:t>
            </a:r>
            <a:r>
              <a:rPr lang="en-GB" sz="1493" dirty="0" err="1"/>
              <a:t>Kraków</a:t>
            </a:r>
            <a:r>
              <a:rPr lang="en-GB" sz="1493" dirty="0"/>
              <a:t>, XI Commercial Division of the National Court Register, under the number KRS 0000310459, share capital (entirely paid) in the amount of 67 689 500,00 PLN, NIP 525-242-91-07, hereinafter referred to as “HSBC”. </a:t>
            </a:r>
            <a:endParaRPr lang="pl-PL" sz="1493" dirty="0"/>
          </a:p>
          <a:p>
            <a:pPr>
              <a:spcBef>
                <a:spcPts val="0"/>
              </a:spcBef>
            </a:pPr>
            <a:endParaRPr lang="pl-PL" sz="1493" dirty="0"/>
          </a:p>
          <a:p>
            <a:pPr>
              <a:spcBef>
                <a:spcPts val="0"/>
              </a:spcBef>
            </a:pPr>
            <a:r>
              <a:rPr lang="en-GB" sz="1493" dirty="0"/>
              <a:t>HSBC has based this document on information obtained from sources it believes to be reliable but which has not been independently </a:t>
            </a:r>
            <a:br>
              <a:rPr lang="pl-PL" sz="1493" dirty="0"/>
            </a:br>
            <a:r>
              <a:rPr lang="en-GB" sz="1493" dirty="0"/>
              <a:t>verified. While this information has been prepared in good faith, no representation or warranty, express or implied, is or will be made </a:t>
            </a:r>
            <a:br>
              <a:rPr lang="pl-PL" sz="1493" dirty="0"/>
            </a:br>
            <a:r>
              <a:rPr lang="en-GB" sz="1493" dirty="0"/>
              <a:t>and no responsibility or liability is or will be accepted by the HSBC, or by any of their respective officers, employees or agents in relation</a:t>
            </a:r>
            <a:br>
              <a:rPr lang="pl-PL" sz="1493" dirty="0"/>
            </a:br>
            <a:r>
              <a:rPr lang="en-GB" sz="1493" dirty="0"/>
              <a:t>to the accuracy or completeness of the Documents or any other written or oral information made available to any interested party or its advisers and any such liability is expressly disclaimed. Any charts and graphs included are from publicly available sources or proprietary </a:t>
            </a:r>
            <a:br>
              <a:rPr lang="pl-PL" sz="1493" dirty="0"/>
            </a:br>
            <a:r>
              <a:rPr lang="en-GB" sz="1493" dirty="0"/>
              <a:t>data. No liability is accepted whatsoever for any direct, indirect or consequential loss arising from the use of this document. HSBC is under </a:t>
            </a:r>
            <a:br>
              <a:rPr lang="pl-PL" sz="1493" dirty="0"/>
            </a:br>
            <a:r>
              <a:rPr lang="en-GB" sz="1493" dirty="0"/>
              <a:t>no obligation to keep current the information in this document. You are solely responsible for making your own independent appraisal of </a:t>
            </a:r>
            <a:br>
              <a:rPr lang="pl-PL" sz="1493" dirty="0"/>
            </a:br>
            <a:r>
              <a:rPr lang="en-GB" sz="1493" dirty="0"/>
              <a:t>and investigations into the data, products, financial instruments and transactions referred to in this document and you should not rely on </a:t>
            </a:r>
            <a:br>
              <a:rPr lang="pl-PL" sz="1493" dirty="0"/>
            </a:br>
            <a:r>
              <a:rPr lang="en-GB" sz="1493" dirty="0"/>
              <a:t>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a:t>
            </a:r>
            <a:br>
              <a:rPr lang="pl-PL" sz="1493" dirty="0"/>
            </a:br>
            <a:r>
              <a:rPr lang="en-GB" sz="1493" dirty="0"/>
              <a:t>should enter into, the purchase or sale of any security, commodity or other financial instrument or master agreement, or any other contract, agreement or structure whatsoever. This document is intended to be distributed in its entirety. </a:t>
            </a:r>
            <a:r>
              <a:rPr lang="en-GB" sz="1493" b="1" dirty="0"/>
              <a:t>Reproduction of this document, in whole or in part, or disclosure of any of its contents, without prior consent of HSBC or any associate, is prohibited.</a:t>
            </a:r>
          </a:p>
        </p:txBody>
      </p:sp>
    </p:spTree>
    <p:extLst>
      <p:ext uri="{BB962C8B-B14F-4D97-AF65-F5344CB8AC3E}">
        <p14:creationId xmlns:p14="http://schemas.microsoft.com/office/powerpoint/2010/main" val="275186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C5928B-BDC1-45C8-2887-ED3DCE2F30FB}"/>
              </a:ext>
            </a:extLst>
          </p:cNvPr>
          <p:cNvSpPr>
            <a:spLocks noGrp="1"/>
          </p:cNvSpPr>
          <p:nvPr>
            <p:ph type="body" sz="quarter" idx="10"/>
          </p:nvPr>
        </p:nvSpPr>
        <p:spPr/>
        <p:txBody>
          <a:bodyPr/>
          <a:lstStyle/>
          <a:p>
            <a:r>
              <a:rPr lang="en-US" dirty="0"/>
              <a:t>Thank you!</a:t>
            </a:r>
          </a:p>
        </p:txBody>
      </p:sp>
    </p:spTree>
    <p:extLst>
      <p:ext uri="{BB962C8B-B14F-4D97-AF65-F5344CB8AC3E}">
        <p14:creationId xmlns:p14="http://schemas.microsoft.com/office/powerpoint/2010/main" val="2685339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536DAA-E8C7-0033-736B-F4DDF3CDA259}"/>
              </a:ext>
            </a:extLst>
          </p:cNvPr>
          <p:cNvSpPr>
            <a:spLocks noGrp="1"/>
          </p:cNvSpPr>
          <p:nvPr>
            <p:ph type="body" sz="quarter" idx="10"/>
          </p:nvPr>
        </p:nvSpPr>
        <p:spPr/>
        <p:txBody>
          <a:bodyPr/>
          <a:lstStyle/>
          <a:p>
            <a:endParaRPr lang="en-US"/>
          </a:p>
        </p:txBody>
      </p:sp>
      <p:sp>
        <p:nvSpPr>
          <p:cNvPr id="3" name="Subtitle 2">
            <a:extLst>
              <a:ext uri="{FF2B5EF4-FFF2-40B4-BE49-F238E27FC236}">
                <a16:creationId xmlns:a16="http://schemas.microsoft.com/office/drawing/2014/main" id="{AAA9FB20-63AD-6FC9-6625-FE8B688FB903}"/>
              </a:ext>
            </a:extLst>
          </p:cNvPr>
          <p:cNvSpPr>
            <a:spLocks noGrp="1"/>
          </p:cNvSpPr>
          <p:nvPr>
            <p:ph type="subTitle" idx="1"/>
          </p:nvPr>
        </p:nvSpPr>
        <p:spPr/>
        <p:txBody>
          <a:bodyPr/>
          <a:lstStyle/>
          <a:p>
            <a:r>
              <a:rPr lang="pl-PL" sz="6750" b="0" spc="-75" dirty="0">
                <a:solidFill>
                  <a:schemeClr val="tx1"/>
                </a:solidFill>
                <a:latin typeface="+mn-lt"/>
              </a:rPr>
              <a:t>Definitions</a:t>
            </a:r>
            <a:endParaRPr lang="en-GB" sz="6750" b="0" spc="-75" dirty="0">
              <a:solidFill>
                <a:schemeClr val="tx1"/>
              </a:solidFill>
              <a:latin typeface="+mn-lt"/>
            </a:endParaRPr>
          </a:p>
        </p:txBody>
      </p:sp>
    </p:spTree>
    <p:extLst>
      <p:ext uri="{BB962C8B-B14F-4D97-AF65-F5344CB8AC3E}">
        <p14:creationId xmlns:p14="http://schemas.microsoft.com/office/powerpoint/2010/main" val="2626296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129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Credit risk and default event </a:t>
            </a:r>
            <a:endParaRPr lang="en-GB" dirty="0"/>
          </a:p>
        </p:txBody>
      </p:sp>
      <p:sp>
        <p:nvSpPr>
          <p:cNvPr id="3" name="Content Placeholder 2"/>
          <p:cNvSpPr>
            <a:spLocks noGrp="1"/>
          </p:cNvSpPr>
          <p:nvPr>
            <p:ph idx="1"/>
          </p:nvPr>
        </p:nvSpPr>
        <p:spPr>
          <a:xfrm>
            <a:off x="408972" y="1616496"/>
            <a:ext cx="12047517" cy="4696734"/>
          </a:xfrm>
        </p:spPr>
        <p:txBody>
          <a:bodyPr/>
          <a:lstStyle/>
          <a:p>
            <a:r>
              <a:rPr lang="pl-PL" b="1" dirty="0"/>
              <a:t>Credit risk</a:t>
            </a:r>
            <a:r>
              <a:rPr lang="pl-PL" dirty="0"/>
              <a:t> - risk </a:t>
            </a:r>
            <a:r>
              <a:rPr lang="en-GB" dirty="0"/>
              <a:t>of financial loss due to </a:t>
            </a:r>
            <a:r>
              <a:rPr lang="pl-PL" dirty="0"/>
              <a:t>counterparties not meeting their </a:t>
            </a:r>
            <a:r>
              <a:rPr lang="en-GB" dirty="0"/>
              <a:t>obligations in accordance with </a:t>
            </a:r>
            <a:r>
              <a:rPr lang="pl-PL" dirty="0"/>
              <a:t>the </a:t>
            </a:r>
            <a:r>
              <a:rPr lang="en-GB" dirty="0"/>
              <a:t>agreed terms</a:t>
            </a:r>
            <a:r>
              <a:rPr lang="pl-PL" dirty="0"/>
              <a:t>. Failure </a:t>
            </a:r>
            <a:r>
              <a:rPr lang="en-GB" dirty="0"/>
              <a:t>to fulfil an obligation</a:t>
            </a:r>
            <a:r>
              <a:rPr lang="pl-PL" dirty="0"/>
              <a:t> is called a </a:t>
            </a:r>
            <a:r>
              <a:rPr lang="pl-PL" b="1" dirty="0"/>
              <a:t>default</a:t>
            </a:r>
            <a:r>
              <a:rPr lang="pl-PL" dirty="0"/>
              <a:t>. For example:</a:t>
            </a:r>
            <a:endParaRPr lang="en-GB" dirty="0"/>
          </a:p>
          <a:p>
            <a:pPr lvl="1">
              <a:buFont typeface="Wingdings" panose="05000000000000000000" pitchFamily="2" charset="2"/>
              <a:buChar char="§"/>
            </a:pPr>
            <a:r>
              <a:rPr lang="pl-PL" dirty="0"/>
              <a:t>Customers</a:t>
            </a:r>
            <a:r>
              <a:rPr lang="en-GB" dirty="0"/>
              <a:t> fail</a:t>
            </a:r>
            <a:r>
              <a:rPr lang="pl-PL" dirty="0"/>
              <a:t>ing</a:t>
            </a:r>
            <a:r>
              <a:rPr lang="en-GB" dirty="0"/>
              <a:t> to make </a:t>
            </a:r>
            <a:r>
              <a:rPr lang="pl-PL" dirty="0"/>
              <a:t>due </a:t>
            </a:r>
            <a:r>
              <a:rPr lang="en-GB" dirty="0"/>
              <a:t>payment</a:t>
            </a:r>
            <a:r>
              <a:rPr lang="pl-PL" dirty="0"/>
              <a:t>s </a:t>
            </a:r>
            <a:r>
              <a:rPr lang="en-GB" dirty="0"/>
              <a:t>on </a:t>
            </a:r>
            <a:r>
              <a:rPr lang="pl-PL" dirty="0"/>
              <a:t>their products e.g. </a:t>
            </a:r>
            <a:r>
              <a:rPr lang="en-GB" dirty="0"/>
              <a:t>personal loan</a:t>
            </a:r>
            <a:r>
              <a:rPr lang="pl-PL" dirty="0"/>
              <a:t>s</a:t>
            </a:r>
            <a:r>
              <a:rPr lang="en-GB" dirty="0"/>
              <a:t>, mortgage</a:t>
            </a:r>
            <a:r>
              <a:rPr lang="pl-PL" dirty="0"/>
              <a:t>s,</a:t>
            </a:r>
            <a:r>
              <a:rPr lang="en-GB" dirty="0"/>
              <a:t> credit card</a:t>
            </a:r>
            <a:r>
              <a:rPr lang="pl-PL" dirty="0"/>
              <a:t>s</a:t>
            </a:r>
            <a:r>
              <a:rPr lang="en-GB" dirty="0"/>
              <a:t>, </a:t>
            </a:r>
            <a:r>
              <a:rPr lang="pl-PL" dirty="0"/>
              <a:t>overdrafts</a:t>
            </a:r>
            <a:endParaRPr lang="en-GB" dirty="0"/>
          </a:p>
          <a:p>
            <a:pPr lvl="1">
              <a:buFont typeface="Wingdings" panose="05000000000000000000" pitchFamily="2" charset="2"/>
              <a:buChar char="§"/>
            </a:pPr>
            <a:r>
              <a:rPr lang="pl-PL" dirty="0"/>
              <a:t>Bond</a:t>
            </a:r>
            <a:r>
              <a:rPr lang="en-GB" dirty="0"/>
              <a:t> issuer</a:t>
            </a:r>
            <a:r>
              <a:rPr lang="pl-PL" dirty="0"/>
              <a:t>s</a:t>
            </a:r>
            <a:r>
              <a:rPr lang="en-GB" dirty="0"/>
              <a:t> not </a:t>
            </a:r>
            <a:r>
              <a:rPr lang="pl-PL" dirty="0"/>
              <a:t>making</a:t>
            </a:r>
            <a:r>
              <a:rPr lang="en-GB" dirty="0"/>
              <a:t> payment</a:t>
            </a:r>
            <a:r>
              <a:rPr lang="pl-PL" dirty="0"/>
              <a:t>s</a:t>
            </a:r>
            <a:r>
              <a:rPr lang="en-GB" dirty="0"/>
              <a:t> on a coupon or principal payment when due</a:t>
            </a:r>
            <a:endParaRPr lang="pl-PL" dirty="0"/>
          </a:p>
          <a:p>
            <a:pPr lvl="1">
              <a:buFont typeface="Wingdings" panose="05000000000000000000" pitchFamily="2" charset="2"/>
              <a:buChar char="§"/>
            </a:pPr>
            <a:r>
              <a:rPr lang="pl-PL" dirty="0"/>
              <a:t>Consumers not p</a:t>
            </a:r>
            <a:r>
              <a:rPr lang="en-GB" dirty="0"/>
              <a:t>ay</a:t>
            </a:r>
            <a:r>
              <a:rPr lang="pl-PL" dirty="0"/>
              <a:t>ing</a:t>
            </a:r>
            <a:r>
              <a:rPr lang="en-GB" dirty="0"/>
              <a:t> trade invoice</a:t>
            </a:r>
            <a:r>
              <a:rPr lang="pl-PL" dirty="0"/>
              <a:t>s</a:t>
            </a:r>
            <a:r>
              <a:rPr lang="en-GB" dirty="0"/>
              <a:t> when due</a:t>
            </a:r>
          </a:p>
          <a:p>
            <a:pPr lvl="1">
              <a:buFont typeface="Wingdings" panose="05000000000000000000" pitchFamily="2" charset="2"/>
              <a:buChar char="§"/>
            </a:pPr>
            <a:r>
              <a:rPr lang="pl-PL" dirty="0"/>
              <a:t>Counterparties to derivative transations not making due payments</a:t>
            </a:r>
          </a:p>
          <a:p>
            <a:pPr marL="384327" lvl="1" indent="0">
              <a:buNone/>
            </a:pPr>
            <a:endParaRPr lang="pl-PL" dirty="0"/>
          </a:p>
          <a:p>
            <a:r>
              <a:rPr lang="pl-PL" b="1" dirty="0"/>
              <a:t>Default</a:t>
            </a:r>
            <a:r>
              <a:rPr lang="pl-PL" dirty="0"/>
              <a:t> - regulatory definition (CRR, Article 178)</a:t>
            </a:r>
          </a:p>
          <a:p>
            <a:r>
              <a:rPr lang="pl-PL" i="1" dirty="0"/>
              <a:t> „</a:t>
            </a:r>
            <a:r>
              <a:rPr lang="en-GB" i="1" dirty="0"/>
              <a:t>A default shall be considered to have occurred with regard to a particular obligor when either or both of the following have taken place:</a:t>
            </a:r>
          </a:p>
          <a:p>
            <a:pPr lvl="1">
              <a:buFont typeface="Wingdings" panose="05000000000000000000" pitchFamily="2" charset="2"/>
              <a:buChar char="§"/>
            </a:pPr>
            <a:r>
              <a:rPr lang="pl-PL" i="1" dirty="0"/>
              <a:t>T</a:t>
            </a:r>
            <a:r>
              <a:rPr lang="en-GB" i="1" dirty="0"/>
              <a:t>he institution considers that the obligor is </a:t>
            </a:r>
            <a:r>
              <a:rPr lang="en-GB" b="1" i="1" dirty="0"/>
              <a:t>unlikely to pay its credit obligations </a:t>
            </a:r>
            <a:r>
              <a:rPr lang="en-GB" i="1" dirty="0"/>
              <a:t>to the institution</a:t>
            </a:r>
            <a:r>
              <a:rPr lang="pl-PL" i="1" dirty="0"/>
              <a:t> </a:t>
            </a:r>
            <a:r>
              <a:rPr lang="en-GB" i="1" dirty="0"/>
              <a:t>in full, without recourse by the institution to actions such as realising security</a:t>
            </a:r>
            <a:r>
              <a:rPr lang="pl-PL" i="1" dirty="0"/>
              <a:t> e.g. </a:t>
            </a:r>
            <a:r>
              <a:rPr lang="en-GB" i="1" dirty="0"/>
              <a:t>credit obligation </a:t>
            </a:r>
            <a:r>
              <a:rPr lang="pl-PL" i="1" dirty="0"/>
              <a:t>put </a:t>
            </a:r>
            <a:r>
              <a:rPr lang="en-GB" i="1" dirty="0"/>
              <a:t>on non-accrued status</a:t>
            </a:r>
            <a:r>
              <a:rPr lang="pl-PL" i="1" dirty="0"/>
              <a:t>, </a:t>
            </a:r>
            <a:r>
              <a:rPr lang="en-GB" i="1" dirty="0"/>
              <a:t>adjustment resulting from a significant perceived decline in credit quality</a:t>
            </a:r>
            <a:r>
              <a:rPr lang="pl-PL" i="1" dirty="0"/>
              <a:t>, </a:t>
            </a:r>
            <a:r>
              <a:rPr lang="en-GB" i="1" dirty="0"/>
              <a:t>s</a:t>
            </a:r>
            <a:r>
              <a:rPr lang="pl-PL" i="1" dirty="0"/>
              <a:t>ale of</a:t>
            </a:r>
            <a:r>
              <a:rPr lang="en-GB" i="1" dirty="0"/>
              <a:t> the credit obligation at a material economic loss</a:t>
            </a:r>
            <a:r>
              <a:rPr lang="pl-PL" i="1" dirty="0"/>
              <a:t>, </a:t>
            </a:r>
            <a:r>
              <a:rPr lang="en-GB" i="1" dirty="0"/>
              <a:t>distressed restructure</a:t>
            </a:r>
            <a:r>
              <a:rPr lang="pl-PL" i="1" dirty="0"/>
              <a:t>, bankruptcy </a:t>
            </a:r>
            <a:r>
              <a:rPr lang="en-GB" i="1" dirty="0"/>
              <a:t> </a:t>
            </a:r>
          </a:p>
          <a:p>
            <a:pPr lvl="1">
              <a:buFont typeface="Wingdings" panose="05000000000000000000" pitchFamily="2" charset="2"/>
              <a:buChar char="§"/>
            </a:pPr>
            <a:r>
              <a:rPr lang="pl-PL" i="1" dirty="0"/>
              <a:t>T</a:t>
            </a:r>
            <a:r>
              <a:rPr lang="en-GB" i="1" dirty="0"/>
              <a:t>he obligor is </a:t>
            </a:r>
            <a:r>
              <a:rPr lang="en-GB" b="1" i="1" dirty="0"/>
              <a:t>past due more than 90 days </a:t>
            </a:r>
            <a:r>
              <a:rPr lang="en-GB" i="1" dirty="0"/>
              <a:t>on any </a:t>
            </a:r>
            <a:r>
              <a:rPr lang="en-GB" i="1" u="sng" dirty="0"/>
              <a:t>material </a:t>
            </a:r>
            <a:r>
              <a:rPr lang="en-GB" i="1" dirty="0"/>
              <a:t>credit obligation to the institution</a:t>
            </a:r>
            <a:r>
              <a:rPr lang="pl-PL" i="1" dirty="0"/>
              <a:t>”</a:t>
            </a:r>
            <a:r>
              <a:rPr lang="en-GB" i="1" dirty="0"/>
              <a:t> </a:t>
            </a:r>
            <a:endParaRPr lang="pl-PL" i="1" dirty="0"/>
          </a:p>
          <a:p>
            <a:pPr lvl="1"/>
            <a:endParaRPr lang="pl-PL" dirty="0"/>
          </a:p>
        </p:txBody>
      </p:sp>
    </p:spTree>
    <p:extLst>
      <p:ext uri="{BB962C8B-B14F-4D97-AF65-F5344CB8AC3E}">
        <p14:creationId xmlns:p14="http://schemas.microsoft.com/office/powerpoint/2010/main" val="2097910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Expected and unexpected losses</a:t>
            </a:r>
            <a:endParaRPr lang="en-GB" dirty="0"/>
          </a:p>
        </p:txBody>
      </p:sp>
      <p:sp>
        <p:nvSpPr>
          <p:cNvPr id="3" name="Content Placeholder 2"/>
          <p:cNvSpPr>
            <a:spLocks noGrp="1"/>
          </p:cNvSpPr>
          <p:nvPr>
            <p:ph idx="1"/>
          </p:nvPr>
        </p:nvSpPr>
        <p:spPr>
          <a:xfrm>
            <a:off x="408970" y="1891670"/>
            <a:ext cx="6866821" cy="4696734"/>
          </a:xfrm>
        </p:spPr>
        <p:txBody>
          <a:bodyPr/>
          <a:lstStyle/>
          <a:p>
            <a:r>
              <a:rPr lang="en-GB" b="1" dirty="0"/>
              <a:t>Expected Losses (EL) </a:t>
            </a:r>
          </a:p>
          <a:p>
            <a:pPr lvl="1">
              <a:buFont typeface="Wingdings" panose="05000000000000000000" pitchFamily="2" charset="2"/>
              <a:buChar char="§"/>
            </a:pPr>
            <a:r>
              <a:rPr lang="pl-PL" dirty="0"/>
              <a:t>Cost </a:t>
            </a:r>
            <a:r>
              <a:rPr lang="en-GB" dirty="0"/>
              <a:t>to run </a:t>
            </a:r>
            <a:r>
              <a:rPr lang="pl-PL" dirty="0"/>
              <a:t>the </a:t>
            </a:r>
            <a:r>
              <a:rPr lang="en-GB" dirty="0"/>
              <a:t>business</a:t>
            </a:r>
            <a:endParaRPr lang="pl-PL" dirty="0"/>
          </a:p>
          <a:p>
            <a:pPr lvl="1">
              <a:buFont typeface="Wingdings" panose="05000000000000000000" pitchFamily="2" charset="2"/>
              <a:buChar char="§"/>
            </a:pPr>
            <a:r>
              <a:rPr lang="en-GB" dirty="0"/>
              <a:t>Managed by </a:t>
            </a:r>
            <a:r>
              <a:rPr lang="pl-PL" dirty="0"/>
              <a:t>appropriate </a:t>
            </a:r>
            <a:r>
              <a:rPr lang="en-GB" dirty="0"/>
              <a:t>pricing and </a:t>
            </a:r>
            <a:r>
              <a:rPr lang="pl-PL" dirty="0"/>
              <a:t>impairments (reserves)</a:t>
            </a:r>
          </a:p>
          <a:p>
            <a:endParaRPr lang="pl-PL" b="1" dirty="0"/>
          </a:p>
          <a:p>
            <a:r>
              <a:rPr lang="en-GB" b="1" dirty="0"/>
              <a:t>Unexpected Losses (UL)</a:t>
            </a:r>
          </a:p>
          <a:p>
            <a:pPr lvl="1">
              <a:buFont typeface="Wingdings" panose="05000000000000000000" pitchFamily="2" charset="2"/>
              <a:buChar char="§"/>
            </a:pPr>
            <a:r>
              <a:rPr lang="pl-PL" dirty="0"/>
              <a:t>Potential losses above </a:t>
            </a:r>
            <a:r>
              <a:rPr lang="en-GB" dirty="0"/>
              <a:t>the expected level</a:t>
            </a:r>
            <a:endParaRPr lang="pl-PL" dirty="0"/>
          </a:p>
          <a:p>
            <a:pPr lvl="1">
              <a:buFont typeface="Wingdings" panose="05000000000000000000" pitchFamily="2" charset="2"/>
              <a:buChar char="§"/>
            </a:pPr>
            <a:r>
              <a:rPr lang="pl-PL" dirty="0"/>
              <a:t>Covered by capital (regulatory vs economic)</a:t>
            </a:r>
          </a:p>
          <a:p>
            <a:pPr marL="384327" lvl="1" indent="0">
              <a:buNone/>
            </a:pPr>
            <a:endParaRPr lang="en-GB" dirty="0"/>
          </a:p>
        </p:txBody>
      </p:sp>
      <p:pic>
        <p:nvPicPr>
          <p:cNvPr id="6" name="Picture 5"/>
          <p:cNvPicPr>
            <a:picLocks noChangeAspect="1"/>
          </p:cNvPicPr>
          <p:nvPr/>
        </p:nvPicPr>
        <p:blipFill rotWithShape="1">
          <a:blip r:embed="rId2"/>
          <a:srcRect l="6643" t="5706" r="4678" b="3596"/>
          <a:stretch/>
        </p:blipFill>
        <p:spPr>
          <a:xfrm>
            <a:off x="7275791" y="1303421"/>
            <a:ext cx="5152715" cy="2137829"/>
          </a:xfrm>
          <a:prstGeom prst="rect">
            <a:avLst/>
          </a:prstGeom>
        </p:spPr>
      </p:pic>
      <p:pic>
        <p:nvPicPr>
          <p:cNvPr id="7" name="Picture 6"/>
          <p:cNvPicPr>
            <a:picLocks noChangeAspect="1"/>
          </p:cNvPicPr>
          <p:nvPr/>
        </p:nvPicPr>
        <p:blipFill>
          <a:blip r:embed="rId3"/>
          <a:stretch>
            <a:fillRect/>
          </a:stretch>
        </p:blipFill>
        <p:spPr>
          <a:xfrm>
            <a:off x="7086952" y="3778257"/>
            <a:ext cx="5341554" cy="2298369"/>
          </a:xfrm>
          <a:prstGeom prst="rect">
            <a:avLst/>
          </a:prstGeom>
        </p:spPr>
      </p:pic>
      <p:sp>
        <p:nvSpPr>
          <p:cNvPr id="9" name="TextBox 8"/>
          <p:cNvSpPr txBox="1"/>
          <p:nvPr/>
        </p:nvSpPr>
        <p:spPr>
          <a:xfrm>
            <a:off x="7460467" y="6129299"/>
            <a:ext cx="5689973" cy="254237"/>
          </a:xfrm>
          <a:prstGeom prst="rect">
            <a:avLst/>
          </a:prstGeom>
          <a:noFill/>
        </p:spPr>
        <p:txBody>
          <a:bodyPr wrap="square" rtlCol="0">
            <a:spAutoFit/>
          </a:bodyPr>
          <a:lstStyle/>
          <a:p>
            <a:pPr>
              <a:lnSpc>
                <a:spcPct val="150000"/>
              </a:lnSpc>
              <a:buClr>
                <a:srgbClr val="FF0000"/>
              </a:buClr>
              <a:buSzPct val="120000"/>
            </a:pPr>
            <a:r>
              <a:rPr lang="pl-PL" sz="807" dirty="0">
                <a:solidFill>
                  <a:schemeClr val="bg2">
                    <a:lumMod val="10000"/>
                  </a:schemeClr>
                </a:solidFill>
              </a:rPr>
              <a:t>Source: Extracted from </a:t>
            </a:r>
            <a:r>
              <a:rPr lang="en-US" sz="807" dirty="0">
                <a:solidFill>
                  <a:schemeClr val="bg2">
                    <a:lumMod val="10000"/>
                  </a:schemeClr>
                </a:solidFill>
              </a:rPr>
              <a:t>B</a:t>
            </a:r>
            <a:r>
              <a:rPr lang="pl-PL" sz="807" dirty="0">
                <a:solidFill>
                  <a:schemeClr val="bg2">
                    <a:lumMod val="10000"/>
                  </a:schemeClr>
                </a:solidFill>
              </a:rPr>
              <a:t>CBS, </a:t>
            </a:r>
            <a:r>
              <a:rPr lang="en-US" sz="807" i="1" dirty="0">
                <a:solidFill>
                  <a:schemeClr val="bg2">
                    <a:lumMod val="10000"/>
                  </a:schemeClr>
                </a:solidFill>
                <a:hlinkClick r:id="rId4"/>
              </a:rPr>
              <a:t>"An Explanatory Note on the Basel II IRB Risk Weight Functions"</a:t>
            </a:r>
            <a:r>
              <a:rPr lang="pl-PL" sz="807" i="1" dirty="0">
                <a:solidFill>
                  <a:schemeClr val="bg2">
                    <a:lumMod val="10000"/>
                  </a:schemeClr>
                </a:solidFill>
              </a:rPr>
              <a:t>, </a:t>
            </a:r>
            <a:r>
              <a:rPr lang="pl-PL" sz="807" dirty="0">
                <a:solidFill>
                  <a:schemeClr val="bg2">
                    <a:lumMod val="10000"/>
                  </a:schemeClr>
                </a:solidFill>
              </a:rPr>
              <a:t>July 2005</a:t>
            </a:r>
          </a:p>
        </p:txBody>
      </p:sp>
    </p:spTree>
    <p:extLst>
      <p:ext uri="{BB962C8B-B14F-4D97-AF65-F5344CB8AC3E}">
        <p14:creationId xmlns:p14="http://schemas.microsoft.com/office/powerpoint/2010/main" val="35542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1BFD3-03E3-D33A-F412-273DE48E522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4A7154FC-0221-3698-B8AF-3A2D977F5D53}"/>
              </a:ext>
            </a:extLst>
          </p:cNvPr>
          <p:cNvSpPr>
            <a:spLocks noGrp="1"/>
          </p:cNvSpPr>
          <p:nvPr>
            <p:ph type="subTitle" idx="1"/>
          </p:nvPr>
        </p:nvSpPr>
        <p:spPr>
          <a:xfrm>
            <a:off x="462204" y="2133601"/>
            <a:ext cx="10022916" cy="1171786"/>
          </a:xfrm>
        </p:spPr>
        <p:txBody>
          <a:bodyPr/>
          <a:lstStyle/>
          <a:p>
            <a:pPr>
              <a:lnSpc>
                <a:spcPct val="150000"/>
              </a:lnSpc>
            </a:pPr>
            <a:r>
              <a:rPr lang="en-GB" sz="6750" b="0" spc="-75" dirty="0">
                <a:solidFill>
                  <a:schemeClr val="tx1"/>
                </a:solidFill>
                <a:latin typeface="+mn-lt"/>
              </a:rPr>
              <a:t>Modelling </a:t>
            </a:r>
            <a:br>
              <a:rPr lang="en-GB" sz="6750" b="0" spc="-75" dirty="0">
                <a:solidFill>
                  <a:schemeClr val="tx1"/>
                </a:solidFill>
                <a:latin typeface="+mn-lt"/>
              </a:rPr>
            </a:br>
            <a:r>
              <a:rPr lang="en-GB" sz="6750" b="0" spc="-75" dirty="0">
                <a:solidFill>
                  <a:schemeClr val="tx1"/>
                </a:solidFill>
                <a:latin typeface="+mn-lt"/>
              </a:rPr>
              <a:t>landscape</a:t>
            </a:r>
          </a:p>
        </p:txBody>
      </p:sp>
    </p:spTree>
    <p:extLst>
      <p:ext uri="{BB962C8B-B14F-4D97-AF65-F5344CB8AC3E}">
        <p14:creationId xmlns:p14="http://schemas.microsoft.com/office/powerpoint/2010/main" val="3418780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l-PL" dirty="0"/>
              <a:t>Credit risk models</a:t>
            </a:r>
            <a:endParaRPr lang="en-GB" dirty="0"/>
          </a:p>
        </p:txBody>
      </p:sp>
      <p:sp>
        <p:nvSpPr>
          <p:cNvPr id="3" name="Content Placeholder 2"/>
          <p:cNvSpPr>
            <a:spLocks noGrp="1"/>
          </p:cNvSpPr>
          <p:nvPr>
            <p:ph idx="1"/>
          </p:nvPr>
        </p:nvSpPr>
        <p:spPr>
          <a:xfrm>
            <a:off x="408972" y="1616496"/>
            <a:ext cx="12047517" cy="4696734"/>
          </a:xfrm>
        </p:spPr>
        <p:txBody>
          <a:bodyPr/>
          <a:lstStyle/>
          <a:p>
            <a:pPr marL="285750" indent="-285750">
              <a:lnSpc>
                <a:spcPct val="150000"/>
              </a:lnSpc>
              <a:buFont typeface="Wingdings" panose="05000000000000000000" pitchFamily="2" charset="2"/>
              <a:buChar char="§"/>
            </a:pPr>
            <a:r>
              <a:rPr lang="pl-PL" altLang="zh-TW" dirty="0"/>
              <a:t>Different risk metrics (PD, LGD, EAD) and use purposes (Capital, Provisions and Stress Testing).</a:t>
            </a:r>
          </a:p>
          <a:p>
            <a:pPr marL="285750" indent="-285750">
              <a:lnSpc>
                <a:spcPct val="150000"/>
              </a:lnSpc>
              <a:buFont typeface="Wingdings" panose="05000000000000000000" pitchFamily="2" charset="2"/>
              <a:buChar char="§"/>
            </a:pPr>
            <a:r>
              <a:rPr lang="pl-PL" altLang="zh-TW" dirty="0"/>
              <a:t>Individual models range</a:t>
            </a:r>
            <a:r>
              <a:rPr lang="en-GB" altLang="zh-TW" dirty="0"/>
              <a:t> in complexity from </a:t>
            </a:r>
            <a:r>
              <a:rPr lang="pl-PL" altLang="zh-TW" dirty="0"/>
              <a:t>sophisticated, data driven </a:t>
            </a:r>
            <a:r>
              <a:rPr lang="en-GB" altLang="zh-TW" dirty="0"/>
              <a:t>approaches</a:t>
            </a:r>
            <a:r>
              <a:rPr lang="pl-PL" altLang="zh-TW" dirty="0"/>
              <a:t> to those based largely on expert judgement.</a:t>
            </a:r>
            <a:r>
              <a:rPr lang="en-GB" altLang="zh-TW" dirty="0"/>
              <a:t> </a:t>
            </a:r>
            <a:endParaRPr lang="pl-PL" altLang="zh-TW" dirty="0"/>
          </a:p>
          <a:p>
            <a:pPr marL="285750" indent="-285750">
              <a:lnSpc>
                <a:spcPct val="150000"/>
              </a:lnSpc>
              <a:buFont typeface="Wingdings" panose="05000000000000000000" pitchFamily="2" charset="2"/>
              <a:buChar char="§"/>
            </a:pPr>
            <a:r>
              <a:rPr lang="pl-PL" altLang="zh-TW" dirty="0"/>
              <a:t>Usage of ML &amp; AI techniques increases, however the classic techniques are still the most common in many modelling areas.</a:t>
            </a:r>
          </a:p>
          <a:p>
            <a:pPr marL="285750" indent="-285750">
              <a:lnSpc>
                <a:spcPct val="150000"/>
              </a:lnSpc>
              <a:buFont typeface="Wingdings" panose="05000000000000000000" pitchFamily="2" charset="2"/>
              <a:buChar char="§"/>
            </a:pPr>
            <a:r>
              <a:rPr lang="pl-PL" altLang="zh-TW" dirty="0"/>
              <a:t>Typical software used for model development and validation: Python and R (previously SAS) </a:t>
            </a:r>
          </a:p>
          <a:p>
            <a:pPr marL="285750" indent="-285750">
              <a:lnSpc>
                <a:spcPct val="150000"/>
              </a:lnSpc>
              <a:buFont typeface="Wingdings" panose="05000000000000000000" pitchFamily="2" charset="2"/>
              <a:buChar char="§"/>
            </a:pPr>
            <a:r>
              <a:rPr lang="pl-PL" dirty="0"/>
              <a:t>Model development and usage are subject to extensive external regulations and as well many internal policies and standards. </a:t>
            </a:r>
          </a:p>
          <a:p>
            <a:pPr marL="384327" lvl="1" indent="0">
              <a:buNone/>
            </a:pPr>
            <a:endParaRPr lang="pl-PL" dirty="0"/>
          </a:p>
        </p:txBody>
      </p:sp>
      <p:pic>
        <p:nvPicPr>
          <p:cNvPr id="2" name="Content Placeholder 6">
            <a:extLst>
              <a:ext uri="{FF2B5EF4-FFF2-40B4-BE49-F238E27FC236}">
                <a16:creationId xmlns:a16="http://schemas.microsoft.com/office/drawing/2014/main" id="{3AB650BA-3CCF-56C8-2072-BA31A8A670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00" t="6288" r="24387" b="5269"/>
          <a:stretch/>
        </p:blipFill>
        <p:spPr>
          <a:xfrm>
            <a:off x="8696277" y="3892464"/>
            <a:ext cx="4089765" cy="3124300"/>
          </a:xfrm>
          <a:prstGeom prst="rect">
            <a:avLst/>
          </a:prstGeom>
        </p:spPr>
      </p:pic>
      <p:sp>
        <p:nvSpPr>
          <p:cNvPr id="6" name="TextBox 5">
            <a:extLst>
              <a:ext uri="{FF2B5EF4-FFF2-40B4-BE49-F238E27FC236}">
                <a16:creationId xmlns:a16="http://schemas.microsoft.com/office/drawing/2014/main" id="{D88375ED-17F8-4D9E-FCA7-6C8814781E47}"/>
              </a:ext>
            </a:extLst>
          </p:cNvPr>
          <p:cNvSpPr txBox="1"/>
          <p:nvPr/>
        </p:nvSpPr>
        <p:spPr>
          <a:xfrm>
            <a:off x="706825" y="4633415"/>
            <a:ext cx="8267181" cy="722634"/>
          </a:xfrm>
          <a:prstGeom prst="rect">
            <a:avLst/>
          </a:prstGeom>
          <a:noFill/>
        </p:spPr>
        <p:txBody>
          <a:bodyPr wrap="square">
            <a:spAutoFit/>
          </a:bodyPr>
          <a:lstStyle/>
          <a:p>
            <a:r>
              <a:rPr lang="pl-PL" sz="2048" b="1" i="1" dirty="0"/>
              <a:t>„</a:t>
            </a:r>
            <a:r>
              <a:rPr lang="en-GB" sz="2048" b="1" i="1" dirty="0"/>
              <a:t>... all models are approximations. </a:t>
            </a:r>
            <a:endParaRPr lang="pl-PL" sz="2048" b="1" i="1" dirty="0"/>
          </a:p>
          <a:p>
            <a:r>
              <a:rPr lang="en-GB" sz="2048" b="1" i="1" dirty="0"/>
              <a:t>Essentially, all models are wrong, but some are useful.</a:t>
            </a:r>
            <a:r>
              <a:rPr lang="pl-PL" sz="2048" b="1" i="1" dirty="0"/>
              <a:t>”*</a:t>
            </a:r>
            <a:endParaRPr lang="pl-PL" sz="2048" dirty="0"/>
          </a:p>
        </p:txBody>
      </p:sp>
      <p:sp>
        <p:nvSpPr>
          <p:cNvPr id="9" name="TextBox 8">
            <a:extLst>
              <a:ext uri="{FF2B5EF4-FFF2-40B4-BE49-F238E27FC236}">
                <a16:creationId xmlns:a16="http://schemas.microsoft.com/office/drawing/2014/main" id="{3886384A-5DE8-A1F9-7AE7-B751EAAD0CF6}"/>
              </a:ext>
            </a:extLst>
          </p:cNvPr>
          <p:cNvSpPr txBox="1"/>
          <p:nvPr/>
        </p:nvSpPr>
        <p:spPr>
          <a:xfrm>
            <a:off x="-67385" y="6836224"/>
            <a:ext cx="6500115" cy="354841"/>
          </a:xfrm>
          <a:prstGeom prst="rect">
            <a:avLst/>
          </a:prstGeom>
          <a:noFill/>
        </p:spPr>
        <p:txBody>
          <a:bodyPr wrap="square">
            <a:spAutoFit/>
          </a:bodyPr>
          <a:lstStyle/>
          <a:p>
            <a:pPr marL="384327" lvl="1"/>
            <a:endParaRPr lang="pl-PL" sz="853" dirty="0"/>
          </a:p>
          <a:p>
            <a:pPr marL="384327" lvl="1"/>
            <a:r>
              <a:rPr lang="pl-PL" sz="853" dirty="0"/>
              <a:t>*George </a:t>
            </a:r>
            <a:r>
              <a:rPr lang="en-GB" sz="853" dirty="0"/>
              <a:t>E. P. Box and Norman R. Draper</a:t>
            </a:r>
            <a:r>
              <a:rPr lang="pl-PL" sz="853" dirty="0"/>
              <a:t>, </a:t>
            </a:r>
            <a:r>
              <a:rPr lang="en-GB" sz="853" dirty="0"/>
              <a:t>Empirical Model-Building and Response Surfaces</a:t>
            </a:r>
            <a:r>
              <a:rPr lang="pl-PL" sz="853" dirty="0"/>
              <a:t>, </a:t>
            </a:r>
            <a:r>
              <a:rPr lang="en-GB" sz="853" dirty="0"/>
              <a:t>1987</a:t>
            </a:r>
          </a:p>
        </p:txBody>
      </p:sp>
    </p:spTree>
    <p:extLst>
      <p:ext uri="{BB962C8B-B14F-4D97-AF65-F5344CB8AC3E}">
        <p14:creationId xmlns:p14="http://schemas.microsoft.com/office/powerpoint/2010/main" val="1153331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B99A1-FF60-77D5-B48B-0A7ECEFAED1D}"/>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955C2574-B178-FCA4-7BB0-AB7C89CD42B1}"/>
              </a:ext>
            </a:extLst>
          </p:cNvPr>
          <p:cNvSpPr>
            <a:spLocks noGrp="1"/>
          </p:cNvSpPr>
          <p:nvPr>
            <p:ph type="subTitle" idx="1"/>
          </p:nvPr>
        </p:nvSpPr>
        <p:spPr>
          <a:xfrm>
            <a:off x="462204" y="2133601"/>
            <a:ext cx="10022916" cy="1171786"/>
          </a:xfrm>
        </p:spPr>
        <p:txBody>
          <a:bodyPr/>
          <a:lstStyle/>
          <a:p>
            <a:pPr>
              <a:lnSpc>
                <a:spcPct val="150000"/>
              </a:lnSpc>
            </a:pPr>
            <a:r>
              <a:rPr lang="en-GB" sz="6750" b="0" spc="-75" dirty="0">
                <a:solidFill>
                  <a:schemeClr val="tx1"/>
                </a:solidFill>
                <a:latin typeface="+mn-lt"/>
              </a:rPr>
              <a:t>PD models</a:t>
            </a:r>
          </a:p>
        </p:txBody>
      </p:sp>
    </p:spTree>
    <p:extLst>
      <p:ext uri="{BB962C8B-B14F-4D97-AF65-F5344CB8AC3E}">
        <p14:creationId xmlns:p14="http://schemas.microsoft.com/office/powerpoint/2010/main" val="1912105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599" y="1372912"/>
            <a:ext cx="11754945" cy="4935619"/>
          </a:xfrm>
        </p:spPr>
        <p:txBody>
          <a:bodyPr/>
          <a:lstStyle/>
          <a:p>
            <a:r>
              <a:rPr lang="pl-PL" b="1" dirty="0"/>
              <a:t>Problem </a:t>
            </a:r>
            <a:r>
              <a:rPr lang="pl-PL" dirty="0"/>
              <a:t>- Banks lend money to customers e.g. term loans or overdraft facilities. Some customers might not be willing or able to pay back what they owe at some point in the future.</a:t>
            </a:r>
          </a:p>
          <a:p>
            <a:r>
              <a:rPr lang="pl-PL" b="1" dirty="0"/>
              <a:t>Question </a:t>
            </a:r>
            <a:r>
              <a:rPr lang="pl-PL" dirty="0"/>
              <a:t>- What is a probability </a:t>
            </a:r>
            <a:r>
              <a:rPr lang="en-GB" dirty="0"/>
              <a:t>that a</a:t>
            </a:r>
            <a:r>
              <a:rPr lang="pl-PL" dirty="0"/>
              <a:t> particular </a:t>
            </a:r>
            <a:r>
              <a:rPr lang="en-GB" dirty="0"/>
              <a:t>obligor </a:t>
            </a:r>
            <a:r>
              <a:rPr lang="pl-PL" dirty="0"/>
              <a:t>doesn’t fullfil its obligations </a:t>
            </a:r>
            <a:r>
              <a:rPr lang="en-GB" dirty="0"/>
              <a:t>within </a:t>
            </a:r>
            <a:r>
              <a:rPr lang="pl-PL" dirty="0"/>
              <a:t>the specific time horizon? What is an  expected default rate in a particular porfolio?</a:t>
            </a:r>
          </a:p>
          <a:p>
            <a:r>
              <a:rPr lang="pl-PL" b="1" dirty="0"/>
              <a:t>Key concepts:</a:t>
            </a:r>
          </a:p>
          <a:p>
            <a:pPr lvl="1">
              <a:buFont typeface="Wingdings" panose="05000000000000000000" pitchFamily="2" charset="2"/>
              <a:buChar char="§"/>
            </a:pPr>
            <a:r>
              <a:rPr lang="pl-PL" dirty="0"/>
              <a:t>Drop-outs</a:t>
            </a:r>
          </a:p>
          <a:p>
            <a:pPr lvl="1">
              <a:buFont typeface="Wingdings" panose="05000000000000000000" pitchFamily="2" charset="2"/>
              <a:buChar char="§"/>
            </a:pPr>
            <a:r>
              <a:rPr lang="pl-PL" dirty="0"/>
              <a:t>Single period vs PD term structure </a:t>
            </a:r>
          </a:p>
          <a:p>
            <a:pPr lvl="1">
              <a:buFont typeface="Wingdings" panose="05000000000000000000" pitchFamily="2" charset="2"/>
              <a:buChar char="§"/>
            </a:pPr>
            <a:r>
              <a:rPr lang="pl-PL" dirty="0"/>
              <a:t>PIT vs TTC estimates </a:t>
            </a:r>
          </a:p>
          <a:p>
            <a:pPr lvl="1">
              <a:buFont typeface="Wingdings" panose="05000000000000000000" pitchFamily="2" charset="2"/>
              <a:buChar char="§"/>
            </a:pPr>
            <a:r>
              <a:rPr lang="pl-PL" dirty="0"/>
              <a:t>Conservative vs. unbiased </a:t>
            </a:r>
            <a:r>
              <a:rPr lang="en-GB" dirty="0"/>
              <a:t>estimates </a:t>
            </a:r>
            <a:endParaRPr lang="pl-PL" dirty="0"/>
          </a:p>
          <a:p>
            <a:r>
              <a:rPr lang="pl-PL" b="1" dirty="0"/>
              <a:t>Development approaches</a:t>
            </a:r>
            <a:r>
              <a:rPr lang="pl-PL" dirty="0"/>
              <a:t>:</a:t>
            </a:r>
          </a:p>
          <a:p>
            <a:pPr marL="792356" lvl="1" indent="-304752">
              <a:buFont typeface="Wingdings" panose="05000000000000000000" pitchFamily="2" charset="2"/>
              <a:buChar char="§"/>
            </a:pPr>
            <a:r>
              <a:rPr lang="pl-PL" dirty="0"/>
              <a:t>Prediction of binary events (e.g. logistic regression, decision tree)</a:t>
            </a:r>
          </a:p>
          <a:p>
            <a:pPr marL="792356" lvl="1" indent="-304752">
              <a:buFont typeface="Wingdings" panose="05000000000000000000" pitchFamily="2" charset="2"/>
              <a:buChar char="§"/>
            </a:pPr>
            <a:r>
              <a:rPr lang="pl-PL" dirty="0"/>
              <a:t>Shadow rating approach (e.g. ordinal logistic regression)</a:t>
            </a:r>
          </a:p>
          <a:p>
            <a:pPr marL="792356" lvl="1" indent="-304752">
              <a:buFont typeface="Wingdings" panose="05000000000000000000" pitchFamily="2" charset="2"/>
              <a:buChar char="§"/>
            </a:pPr>
            <a:r>
              <a:rPr lang="pl-PL" dirty="0"/>
              <a:t>LDP methodologies </a:t>
            </a:r>
          </a:p>
          <a:p>
            <a:pPr marL="792356" lvl="1" indent="-304752">
              <a:buFont typeface="Wingdings" panose="05000000000000000000" pitchFamily="2" charset="2"/>
              <a:buChar char="§"/>
            </a:pPr>
            <a:r>
              <a:rPr lang="pl-PL" dirty="0"/>
              <a:t>Structural</a:t>
            </a:r>
            <a:r>
              <a:rPr lang="en-GB" dirty="0"/>
              <a:t> model</a:t>
            </a:r>
            <a:r>
              <a:rPr lang="pl-PL" dirty="0"/>
              <a:t>s (e.g. Moody’s CreditEdge)</a:t>
            </a:r>
          </a:p>
          <a:p>
            <a:pPr marL="792356" lvl="1" indent="-304752">
              <a:buFont typeface="Wingdings" panose="05000000000000000000" pitchFamily="2" charset="2"/>
              <a:buChar char="§"/>
            </a:pPr>
            <a:r>
              <a:rPr lang="pl-PL" dirty="0"/>
              <a:t>OLS on transformed default rates </a:t>
            </a:r>
          </a:p>
          <a:p>
            <a:pPr marL="792356" lvl="1" indent="-304752">
              <a:buFont typeface="Wingdings" panose="05000000000000000000" pitchFamily="2" charset="2"/>
              <a:buChar char="§"/>
            </a:pPr>
            <a:r>
              <a:rPr lang="pl-PL" dirty="0"/>
              <a:t>Transition matrices</a:t>
            </a:r>
          </a:p>
          <a:p>
            <a:pPr marL="792356" lvl="1" indent="-304752">
              <a:buFont typeface="Wingdings" panose="05000000000000000000" pitchFamily="2" charset="2"/>
              <a:buChar char="§"/>
            </a:pPr>
            <a:endParaRPr lang="pl-PL" dirty="0"/>
          </a:p>
          <a:p>
            <a:pPr marL="792356" lvl="1" indent="-304752">
              <a:buFont typeface="Wingdings" panose="05000000000000000000" pitchFamily="2" charset="2"/>
              <a:buChar char="§"/>
            </a:pPr>
            <a:endParaRPr lang="en-GB" dirty="0"/>
          </a:p>
          <a:p>
            <a:endParaRPr lang="pl-PL" dirty="0"/>
          </a:p>
          <a:p>
            <a:endParaRPr lang="pl-PL" dirty="0"/>
          </a:p>
          <a:p>
            <a:pPr marL="384327" lvl="1" indent="0">
              <a:buNone/>
            </a:pPr>
            <a:endParaRPr lang="pl-PL" dirty="0"/>
          </a:p>
          <a:p>
            <a:endParaRPr lang="pl-PL" dirty="0"/>
          </a:p>
          <a:p>
            <a:endParaRPr lang="pl-PL" dirty="0"/>
          </a:p>
          <a:p>
            <a:endParaRPr lang="pl-PL" dirty="0"/>
          </a:p>
          <a:p>
            <a:endParaRPr lang="pl-PL" dirty="0"/>
          </a:p>
        </p:txBody>
      </p:sp>
      <p:sp>
        <p:nvSpPr>
          <p:cNvPr id="8" name="Title 7"/>
          <p:cNvSpPr>
            <a:spLocks noGrp="1"/>
          </p:cNvSpPr>
          <p:nvPr>
            <p:ph type="title"/>
          </p:nvPr>
        </p:nvSpPr>
        <p:spPr/>
        <p:txBody>
          <a:bodyPr/>
          <a:lstStyle/>
          <a:p>
            <a:r>
              <a:rPr lang="pl-PL" dirty="0"/>
              <a:t>Probability of Default models</a:t>
            </a:r>
            <a:endParaRPr lang="en-GB" dirty="0"/>
          </a:p>
        </p:txBody>
      </p:sp>
      <p:sp>
        <p:nvSpPr>
          <p:cNvPr id="2" name="Rectangle 1"/>
          <p:cNvSpPr>
            <a:spLocks noChangeArrowheads="1"/>
          </p:cNvSpPr>
          <p:nvPr/>
        </p:nvSpPr>
        <p:spPr bwMode="auto">
          <a:xfrm>
            <a:off x="0" y="-318197"/>
            <a:ext cx="86562" cy="637289"/>
          </a:xfrm>
          <a:prstGeom prst="rect">
            <a:avLst/>
          </a:prstGeom>
          <a:solidFill>
            <a:srgbClr val="EDEFF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69259" rIns="0" bIns="169259" numCol="1" anchor="ctr" anchorCtr="0" compatLnSpc="1">
            <a:prstTxWarp prst="textNoShape">
              <a:avLst/>
            </a:prstTxWarp>
            <a:spAutoFit/>
          </a:bodyPr>
          <a:lstStyle/>
          <a:p>
            <a:pPr defTabSz="975208" eaLnBrk="0" fontAlgn="base" hangingPunct="0">
              <a:spcBef>
                <a:spcPct val="0"/>
              </a:spcBef>
              <a:spcAft>
                <a:spcPct val="0"/>
              </a:spcAft>
              <a:buFontTx/>
              <a:buChar char="•"/>
            </a:pPr>
            <a:endParaRPr lang="en-US" altLang="en-US" dirty="0">
              <a:latin typeface="Arial" panose="020B0604020202020204" pitchFamily="34" charset="0"/>
            </a:endParaRPr>
          </a:p>
        </p:txBody>
      </p:sp>
      <p:sp>
        <p:nvSpPr>
          <p:cNvPr id="13" name="TextBox 12"/>
          <p:cNvSpPr txBox="1"/>
          <p:nvPr/>
        </p:nvSpPr>
        <p:spPr>
          <a:xfrm>
            <a:off x="8874692" y="5000551"/>
            <a:ext cx="585145" cy="322076"/>
          </a:xfrm>
          <a:prstGeom prst="rect">
            <a:avLst/>
          </a:prstGeom>
          <a:solidFill>
            <a:schemeClr val="bg1"/>
          </a:solidFill>
        </p:spPr>
        <p:txBody>
          <a:bodyPr wrap="square" rtlCol="0">
            <a:spAutoFit/>
          </a:bodyPr>
          <a:lstStyle/>
          <a:p>
            <a:pPr marL="304752" indent="-304752">
              <a:spcBef>
                <a:spcPts val="1067"/>
              </a:spcBef>
              <a:buClr>
                <a:schemeClr val="accent1"/>
              </a:buClr>
              <a:buSzPct val="90000"/>
              <a:buFont typeface="Wingdings" panose="05000000000000000000" pitchFamily="2" charset="2"/>
              <a:buChar char="u"/>
            </a:pPr>
            <a:endParaRPr lang="en-GB" sz="1493" dirty="0"/>
          </a:p>
        </p:txBody>
      </p:sp>
      <p:pic>
        <p:nvPicPr>
          <p:cNvPr id="7" name="Picture 6"/>
          <p:cNvPicPr>
            <a:picLocks noChangeAspect="1"/>
          </p:cNvPicPr>
          <p:nvPr/>
        </p:nvPicPr>
        <p:blipFill>
          <a:blip r:embed="rId2"/>
          <a:stretch>
            <a:fillRect/>
          </a:stretch>
        </p:blipFill>
        <p:spPr>
          <a:xfrm>
            <a:off x="6878713" y="2720475"/>
            <a:ext cx="5400456" cy="2444203"/>
          </a:xfrm>
          <a:prstGeom prst="rect">
            <a:avLst/>
          </a:prstGeom>
        </p:spPr>
      </p:pic>
    </p:spTree>
    <p:extLst>
      <p:ext uri="{BB962C8B-B14F-4D97-AF65-F5344CB8AC3E}">
        <p14:creationId xmlns:p14="http://schemas.microsoft.com/office/powerpoint/2010/main" val="2759840292"/>
      </p:ext>
    </p:extLst>
  </p:cSld>
  <p:clrMapOvr>
    <a:masterClrMapping/>
  </p:clrMapOvr>
</p:sld>
</file>

<file path=ppt/theme/theme1.xml><?xml version="1.0" encoding="utf-8"?>
<a:theme xmlns:a="http://schemas.openxmlformats.org/drawingml/2006/main" name="Office Theme">
  <a:themeElements>
    <a:clrScheme name="Custom 17">
      <a:dk1>
        <a:srgbClr val="333333"/>
      </a:dk1>
      <a:lt1>
        <a:sysClr val="window" lastClr="FFFFFF"/>
      </a:lt1>
      <a:dk2>
        <a:srgbClr val="767676"/>
      </a:dk2>
      <a:lt2>
        <a:srgbClr val="D7D8D6"/>
      </a:lt2>
      <a:accent1>
        <a:srgbClr val="A8384F"/>
      </a:accent1>
      <a:accent2>
        <a:srgbClr val="EC7046"/>
      </a:accent2>
      <a:accent3>
        <a:srgbClr val="3E701A"/>
      </a:accent3>
      <a:accent4>
        <a:srgbClr val="469CBE"/>
      </a:accent4>
      <a:accent5>
        <a:srgbClr val="E76E84"/>
      </a:accent5>
      <a:accent6>
        <a:srgbClr val="9B4822"/>
      </a:accent6>
      <a:hlink>
        <a:srgbClr val="9B4822"/>
      </a:hlink>
      <a:folHlink>
        <a:srgbClr val="EC7046"/>
      </a:folHlink>
    </a:clrScheme>
    <a:fontScheme name="Custom 21">
      <a:majorFont>
        <a:latin typeface="Univers Next for HSBC Light"/>
        <a:ea typeface=""/>
        <a:cs typeface=""/>
      </a:majorFont>
      <a:minorFont>
        <a:latin typeface="Univers Next for HSB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ctr" anchorCtr="1">
        <a:spAutoFit/>
      </a:bodyPr>
      <a:lstStyle>
        <a:defPPr marL="0" indent="0" algn="ctr">
          <a:spcBef>
            <a:spcPts val="0"/>
          </a:spcBef>
          <a:spcAft>
            <a:spcPts val="0"/>
          </a:spcAft>
          <a:buClr>
            <a:srgbClr val="DB0011"/>
          </a:buClr>
          <a:buSzPct val="80000"/>
          <a:buFont typeface="Wingdings" panose="05000000000000000000" pitchFamily="2" charset="2"/>
          <a:buNone/>
          <a:defRPr sz="1000" dirty="0" smtClean="0">
            <a:solidFill>
              <a:srgbClr val="000000"/>
            </a:solidFill>
            <a:latin typeface="Calibri" panose="020F0502020204030204" pitchFamily="34" charset="0"/>
          </a:defRPr>
        </a:defPPr>
      </a:lstStyle>
    </a:txDef>
  </a:objectDefaults>
  <a:extraClrSchemeLst/>
  <a:custClrLst>
    <a:custClr name="Pink 1">
      <a:srgbClr val="A8384F"/>
    </a:custClr>
    <a:custClr name="Pink 2">
      <a:srgbClr val="C03954"/>
    </a:custClr>
    <a:custClr name="Pink 3">
      <a:srgbClr val="F14E73"/>
    </a:custClr>
    <a:custClr name="Pink 4">
      <a:srgbClr val="E76E84"/>
    </a:custClr>
    <a:custClr name="White">
      <a:srgbClr val="FFFFFF"/>
    </a:custClr>
    <a:custClr name="White">
      <a:srgbClr val="FFFFFF"/>
    </a:custClr>
    <a:custClr name="Orange 1">
      <a:srgbClr val="9B4822"/>
    </a:custClr>
    <a:custClr name="Orange 2">
      <a:srgbClr val="C64D24"/>
    </a:custClr>
    <a:custClr name="Orange 3">
      <a:srgbClr val="ED6335"/>
    </a:custClr>
    <a:custClr name="Orange 4">
      <a:srgbClr val="EC7046"/>
    </a:custClr>
    <a:custClr name="Green 1">
      <a:srgbClr val="3E701A"/>
    </a:custClr>
    <a:custClr name="Green 2">
      <a:srgbClr val="4C7C27"/>
    </a:custClr>
    <a:custClr name="Green 3">
      <a:srgbClr val="5D9438"/>
    </a:custClr>
    <a:custClr name="Green 4">
      <a:srgbClr val="739F56"/>
    </a:custClr>
    <a:custClr name="White">
      <a:srgbClr val="FFFFFF"/>
    </a:custClr>
    <a:custClr name="White">
      <a:srgbClr val="FFFFFF"/>
    </a:custClr>
    <a:custClr name="Blue 1">
      <a:srgbClr val="2D6980"/>
    </a:custClr>
    <a:custClr name="Blue 2">
      <a:srgbClr val="347893"/>
    </a:custClr>
    <a:custClr name="Blue 3">
      <a:srgbClr val="3D8EAE"/>
    </a:custClr>
    <a:custClr name="Blue 4">
      <a:srgbClr val="469CBE"/>
    </a:custClr>
    <a:custClr name="HSBC Red">
      <a:srgbClr val="DB0011"/>
    </a:custClr>
    <a:custClr name="Red 1">
      <a:srgbClr val="E31E22"/>
    </a:custClr>
    <a:custClr name="Red 2">
      <a:srgbClr val="BA1110"/>
    </a:custClr>
    <a:custClr name="Red 3">
      <a:srgbClr val="730014"/>
    </a:custClr>
    <a:custClr name="Black">
      <a:srgbClr val="000000"/>
    </a:custClr>
    <a:custClr name="HSBC Black">
      <a:srgbClr val="333333"/>
    </a:custClr>
    <a:custClr name="Grey 1">
      <a:srgbClr val="F3F3F3"/>
    </a:custClr>
    <a:custClr name="Grey 2">
      <a:srgbClr val="EDEDED"/>
    </a:custClr>
    <a:custClr name="Grey 3">
      <a:srgbClr val="D7D8D6"/>
    </a:custClr>
    <a:custClr name="Grey 4">
      <a:srgbClr val="767676"/>
    </a:custClr>
    <a:custClr name="Red">
      <a:srgbClr val="A8000B"/>
    </a:custClr>
    <a:custClr name="Amber">
      <a:srgbClr val="FFBB33"/>
    </a:custClr>
    <a:custClr name="Green">
      <a:srgbClr val="00847F"/>
    </a:custClr>
    <a:custClr name="Blue">
      <a:srgbClr val="305A85"/>
    </a:custClr>
  </a:custClrLst>
  <a:extLst>
    <a:ext uri="{05A4C25C-085E-4340-85A3-A5531E510DB2}">
      <thm15:themeFamily xmlns:thm15="http://schemas.microsoft.com/office/thememl/2012/main" name="HSBC UK PowerPoint 16x9" id="{A908A9F7-95D8-C442-888C-16EEE4AD5A1D}" vid="{7A83A9E7-ECF8-B149-A87D-B7D69CB64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7">
    <a:dk1>
      <a:srgbClr val="333333"/>
    </a:dk1>
    <a:lt1>
      <a:sysClr val="window" lastClr="FFFFFF"/>
    </a:lt1>
    <a:dk2>
      <a:srgbClr val="767676"/>
    </a:dk2>
    <a:lt2>
      <a:srgbClr val="D7D8D6"/>
    </a:lt2>
    <a:accent1>
      <a:srgbClr val="A8384F"/>
    </a:accent1>
    <a:accent2>
      <a:srgbClr val="EC7046"/>
    </a:accent2>
    <a:accent3>
      <a:srgbClr val="3E701A"/>
    </a:accent3>
    <a:accent4>
      <a:srgbClr val="469CBE"/>
    </a:accent4>
    <a:accent5>
      <a:srgbClr val="E76E84"/>
    </a:accent5>
    <a:accent6>
      <a:srgbClr val="9B4822"/>
    </a:accent6>
    <a:hlink>
      <a:srgbClr val="9B4822"/>
    </a:hlink>
    <a:folHlink>
      <a:srgbClr val="EC704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5CC98259E1E614EA2376F7B6310295A" ma:contentTypeVersion="2" ma:contentTypeDescription="Create a new document." ma:contentTypeScope="" ma:versionID="f718192ca4da7d6ed1fdc8c7b966b1b4">
  <xsd:schema xmlns:xsd="http://www.w3.org/2001/XMLSchema" xmlns:xs="http://www.w3.org/2001/XMLSchema" xmlns:p="http://schemas.microsoft.com/office/2006/metadata/properties" targetNamespace="http://schemas.microsoft.com/office/2006/metadata/properties" ma:root="true" ma:fieldsID="a7a86e306a9dd0872c1cb2a21e17615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622B534-1B52-4B5E-ACF5-4BD206DB9D97}">
  <ds:schemaRefs>
    <ds:schemaRef ds:uri="http://schemas.microsoft.com/office/2006/documentManagement/types"/>
    <ds:schemaRef ds:uri="http://purl.org/dc/dcmitype/"/>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http://www.w3.org/XML/1998/namespace"/>
  </ds:schemaRefs>
</ds:datastoreItem>
</file>

<file path=customXml/itemProps2.xml><?xml version="1.0" encoding="utf-8"?>
<ds:datastoreItem xmlns:ds="http://schemas.openxmlformats.org/officeDocument/2006/customXml" ds:itemID="{9CB57537-1300-46AA-BE17-12DC1E6C747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138BE17-0237-47B8-80F4-296BFB523B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2355</TotalTime>
  <Words>2119</Words>
  <Application>Microsoft Office PowerPoint</Application>
  <PresentationFormat>Custom</PresentationFormat>
  <Paragraphs>233</Paragraphs>
  <Slides>30</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30</vt:i4>
      </vt:variant>
    </vt:vector>
  </HeadingPairs>
  <TitlesOfParts>
    <vt:vector size="43" baseType="lpstr">
      <vt:lpstr>Arial</vt:lpstr>
      <vt:lpstr>Calibri</vt:lpstr>
      <vt:lpstr>Cambria Math</vt:lpstr>
      <vt:lpstr>CMBX12</vt:lpstr>
      <vt:lpstr>MHeiHKforHSBC-Light</vt:lpstr>
      <vt:lpstr>Open Sans</vt:lpstr>
      <vt:lpstr>Univers Next for HSBC Bold</vt:lpstr>
      <vt:lpstr>Univers Next for HSBC Light</vt:lpstr>
      <vt:lpstr>Univers Next for HSBC Medium</vt:lpstr>
      <vt:lpstr>Univers Next for HSBC Regular</vt:lpstr>
      <vt:lpstr>Univers Next for HSBC Thin</vt:lpstr>
      <vt:lpstr>Wingdings</vt:lpstr>
      <vt:lpstr>Office Theme</vt:lpstr>
      <vt:lpstr>Introduction to credit risk modelling </vt:lpstr>
      <vt:lpstr>Credit Risk – course module </vt:lpstr>
      <vt:lpstr>PowerPoint Presentation</vt:lpstr>
      <vt:lpstr>Credit risk and default event </vt:lpstr>
      <vt:lpstr>Expected and unexpected losses</vt:lpstr>
      <vt:lpstr>PowerPoint Presentation</vt:lpstr>
      <vt:lpstr>Credit risk models</vt:lpstr>
      <vt:lpstr>PowerPoint Presentation</vt:lpstr>
      <vt:lpstr>Probability of Default models</vt:lpstr>
      <vt:lpstr>Task 1</vt:lpstr>
      <vt:lpstr>PowerPoint Presentation</vt:lpstr>
      <vt:lpstr>Loss Given Default models</vt:lpstr>
      <vt:lpstr>Task 2</vt:lpstr>
      <vt:lpstr>PowerPoint Presentation</vt:lpstr>
      <vt:lpstr>Exposure at Default models</vt:lpstr>
      <vt:lpstr>Task 3</vt:lpstr>
      <vt:lpstr>PowerPoint Presentation</vt:lpstr>
      <vt:lpstr>Capital</vt:lpstr>
      <vt:lpstr>IRB risk weights formula</vt:lpstr>
      <vt:lpstr>Task 4</vt:lpstr>
      <vt:lpstr>PowerPoint Presentation</vt:lpstr>
      <vt:lpstr>IFRS9 accounting standards</vt:lpstr>
      <vt:lpstr>PowerPoint Presentation</vt:lpstr>
      <vt:lpstr>Stress testing</vt:lpstr>
      <vt:lpstr>Examples of PRA Scenarios</vt:lpstr>
      <vt:lpstr>PowerPoint Presentation</vt:lpstr>
      <vt:lpstr>Model validation </vt:lpstr>
      <vt:lpstr>Disclaimer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Agnieszka LAGOWSKA</dc:creator>
  <cp:lastModifiedBy>Agnieszka LAGOWSKA</cp:lastModifiedBy>
  <cp:revision>6</cp:revision>
  <dcterms:created xsi:type="dcterms:W3CDTF">2022-02-15T13:40:29Z</dcterms:created>
  <dcterms:modified xsi:type="dcterms:W3CDTF">2026-03-18T19:23:00Z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
    <vt:lpwstr>INTERNAL</vt:lpwstr>
  </property>
  <property fmtid="{D5CDD505-2E9C-101B-9397-08002B2CF9AE}" pid="3" name="IsMyDocuments">
    <vt:bool>true</vt:bool>
  </property>
  <property fmtid="{D5CDD505-2E9C-101B-9397-08002B2CF9AE}" pid="4" name="ContentTypeId">
    <vt:lpwstr>0x01010095CC98259E1E614EA2376F7B6310295A</vt:lpwstr>
  </property>
  <property fmtid="{D5CDD505-2E9C-101B-9397-08002B2CF9AE}" pid="5" name="MSIP_Label_3486a02c-2dfb-4efe-823f-aa2d1f0e6ab7_Enabled">
    <vt:lpwstr>true</vt:lpwstr>
  </property>
  <property fmtid="{D5CDD505-2E9C-101B-9397-08002B2CF9AE}" pid="6" name="MSIP_Label_3486a02c-2dfb-4efe-823f-aa2d1f0e6ab7_SetDate">
    <vt:lpwstr>2026-03-16T12:45:44Z</vt:lpwstr>
  </property>
  <property fmtid="{D5CDD505-2E9C-101B-9397-08002B2CF9AE}" pid="7" name="MSIP_Label_3486a02c-2dfb-4efe-823f-aa2d1f0e6ab7_Method">
    <vt:lpwstr>Privileged</vt:lpwstr>
  </property>
  <property fmtid="{D5CDD505-2E9C-101B-9397-08002B2CF9AE}" pid="8" name="MSIP_Label_3486a02c-2dfb-4efe-823f-aa2d1f0e6ab7_Name">
    <vt:lpwstr>CLAPUBLIC</vt:lpwstr>
  </property>
  <property fmtid="{D5CDD505-2E9C-101B-9397-08002B2CF9AE}" pid="9" name="MSIP_Label_3486a02c-2dfb-4efe-823f-aa2d1f0e6ab7_SiteId">
    <vt:lpwstr>e0fd434d-ba64-497b-90d2-859c472e1a92</vt:lpwstr>
  </property>
  <property fmtid="{D5CDD505-2E9C-101B-9397-08002B2CF9AE}" pid="10" name="MSIP_Label_3486a02c-2dfb-4efe-823f-aa2d1f0e6ab7_ActionId">
    <vt:lpwstr>29972b39-74c4-4099-a549-4300aec90364</vt:lpwstr>
  </property>
  <property fmtid="{D5CDD505-2E9C-101B-9397-08002B2CF9AE}" pid="11" name="MSIP_Label_3486a02c-2dfb-4efe-823f-aa2d1f0e6ab7_ContentBits">
    <vt:lpwstr>2</vt:lpwstr>
  </property>
  <property fmtid="{D5CDD505-2E9C-101B-9397-08002B2CF9AE}" pid="12" name="MSIP_Label_3486a02c-2dfb-4efe-823f-aa2d1f0e6ab7_Tag">
    <vt:lpwstr>10, 0, 1, 1</vt:lpwstr>
  </property>
  <property fmtid="{D5CDD505-2E9C-101B-9397-08002B2CF9AE}" pid="13" name="ClassificationContentMarkingFooterLocations">
    <vt:lpwstr>Office Theme:4</vt:lpwstr>
  </property>
  <property fmtid="{D5CDD505-2E9C-101B-9397-08002B2CF9AE}" pid="14" name="ClassificationContentMarkingFooterText">
    <vt:lpwstr>PUBLIC</vt:lpwstr>
  </property>
</Properties>
</file>